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9144000" cy="5143500"/>
  <p:embeddedFontLst>
    <p:embeddedFont>
      <p:font typeface="Lato"/>
      <p:regular r:id="rId22"/>
      <p:bold r:id="rId23"/>
      <p:italic r:id="rId24"/>
      <p:boldItalic r:id="rId25"/>
    </p:embeddedFont>
    <p:embeddedFont>
      <p:font typeface="EB Garamond"/>
      <p:regular r:id="rId26"/>
      <p:bold r:id="rId27"/>
      <p:italic r:id="rId28"/>
      <p:boldItalic r:id="rId29"/>
    </p:embeddedFont>
    <p:embeddedFont>
      <p:font typeface="Open Sans ExtraBold"/>
      <p:bold r:id="rId30"/>
      <p:boldItalic r:id="rId31"/>
    </p:embeddedFont>
    <p:embeddedFont>
      <p:font typeface="Open Sans"/>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85C70F2-B8A3-4F50-811B-6D85FFB57ABA}">
  <a:tblStyle styleId="{E85C70F2-B8A3-4F50-811B-6D85FFB57ABA}" styleName="Table_0">
    <a:wholeTbl>
      <a:tcTxStyle b="off" i="off">
        <a:font>
          <a:latin typeface="Arial"/>
          <a:ea typeface="Arial"/>
          <a:cs typeface="Arial"/>
        </a:font>
        <a:schemeClr val="tx1"/>
      </a:tcTx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Lato-regular.fntdata"/><Relationship Id="rId21" Type="http://schemas.openxmlformats.org/officeDocument/2006/relationships/slide" Target="slides/slide15.xml"/><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EBGaramond-regular.fntdata"/><Relationship Id="rId25" Type="http://schemas.openxmlformats.org/officeDocument/2006/relationships/font" Target="fonts/Lato-boldItalic.fntdata"/><Relationship Id="rId28" Type="http://schemas.openxmlformats.org/officeDocument/2006/relationships/font" Target="fonts/EBGaramond-italic.fntdata"/><Relationship Id="rId27" Type="http://schemas.openxmlformats.org/officeDocument/2006/relationships/font" Target="fonts/EBGaramond-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EBGaramond-bold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penSansExtraBold-boldItalic.fntdata"/><Relationship Id="rId30" Type="http://schemas.openxmlformats.org/officeDocument/2006/relationships/font" Target="fonts/OpenSansExtraBold-bold.fntdata"/><Relationship Id="rId11" Type="http://schemas.openxmlformats.org/officeDocument/2006/relationships/slide" Target="slides/slide5.xml"/><Relationship Id="rId33" Type="http://schemas.openxmlformats.org/officeDocument/2006/relationships/font" Target="fonts/OpenSans-bold.fntdata"/><Relationship Id="rId10" Type="http://schemas.openxmlformats.org/officeDocument/2006/relationships/slide" Target="slides/slide4.xml"/><Relationship Id="rId32" Type="http://schemas.openxmlformats.org/officeDocument/2006/relationships/font" Target="fonts/OpenSans-regular.fntdata"/><Relationship Id="rId13" Type="http://schemas.openxmlformats.org/officeDocument/2006/relationships/slide" Target="slides/slide7.xml"/><Relationship Id="rId35" Type="http://schemas.openxmlformats.org/officeDocument/2006/relationships/font" Target="fonts/OpenSans-boldItalic.fntdata"/><Relationship Id="rId12" Type="http://schemas.openxmlformats.org/officeDocument/2006/relationships/slide" Target="slides/slide6.xml"/><Relationship Id="rId34" Type="http://schemas.openxmlformats.org/officeDocument/2006/relationships/font" Target="fonts/OpenSans-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2.jpg>
</file>

<file path=ppt/media/image3.png>
</file>

<file path=ppt/media/image4.jpg>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SzPts val="1400"/>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1pPr>
            <a:lvl2pPr indent="-228600" lvl="1" marL="914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2pPr>
            <a:lvl3pPr indent="-228600" lvl="2" marL="1371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3pPr>
            <a:lvl4pPr indent="-228600" lvl="3" marL="1828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4pPr>
            <a:lvl5pPr indent="-228600" lvl="4" marL="22860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5pPr>
            <a:lvl6pPr indent="-228600" lvl="5" marL="27432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6pPr>
            <a:lvl7pPr indent="-228600" lvl="6" marL="32004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7pPr>
            <a:lvl8pPr indent="-228600" lvl="7" marL="36576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8pPr>
            <a:lvl9pPr indent="-228600" lvl="8" marL="4114800" marR="0" rtl="0" algn="l">
              <a:spcBef>
                <a:spcPts val="0"/>
              </a:spcBef>
              <a:spcAft>
                <a:spcPts val="0"/>
              </a:spcAft>
              <a:buSzPts val="1400"/>
              <a:buNone/>
              <a:defRPr b="0" i="0" sz="12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SzPts val="1400"/>
              <a:buNone/>
              <a:defRPr b="0" i="0" sz="12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None/>
            </a:pPr>
            <a:fld id="{00000000-1234-1234-1234-123412341234}" type="slidenum">
              <a:rPr b="0" i="0" lang="en" sz="1200" u="none" cap="none" strike="noStrike">
                <a:solidFill>
                  <a:srgbClr val="000000"/>
                </a:solidFill>
                <a:latin typeface="Arial"/>
                <a:ea typeface="Arial"/>
                <a:cs typeface="Arial"/>
                <a:sym typeface="Arial"/>
              </a:rPr>
              <a:t>‹#›</a:t>
            </a:fld>
            <a:endParaRPr b="0" i="0" sz="12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54" name="Google Shape;5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128" name="Google Shape;12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135" name="Google Shape;135;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143" name="Google Shape;14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150" name="Google Shape;150;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157" name="Google Shape;15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164" name="Google Shape;16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66" name="Google Shape;6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74" name="Google Shape;7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82" name="Google Shape;82;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1" name="Google Shape;9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97" name="Google Shape;97;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104" name="Google Shape;104;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112" name="Google Shape;11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sz="1200">
              <a:solidFill>
                <a:schemeClr val="dk1"/>
              </a:solidFill>
              <a:latin typeface="Arial"/>
              <a:ea typeface="Arial"/>
              <a:cs typeface="Arial"/>
              <a:sym typeface="Arial"/>
            </a:endParaRPr>
          </a:p>
        </p:txBody>
      </p:sp>
      <p:sp>
        <p:nvSpPr>
          <p:cNvPr id="120" name="Google Shape;12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2"/>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2"/>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48" name="Shape 48"/>
        <p:cNvGrpSpPr/>
        <p:nvPr/>
      </p:nvGrpSpPr>
      <p:grpSpPr>
        <a:xfrm>
          <a:off x="0" y="0"/>
          <a:ext cx="0" cy="0"/>
          <a:chOff x="0" y="0"/>
          <a:chExt cx="0" cy="0"/>
        </a:xfrm>
      </p:grpSpPr>
      <p:sp>
        <p:nvSpPr>
          <p:cNvPr id="49" name="Google Shape;49;p11"/>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50" name="Google Shape;50;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42900" lvl="1" marL="914400" algn="ctr">
              <a:lnSpc>
                <a:spcPct val="115000"/>
              </a:lnSpc>
              <a:spcBef>
                <a:spcPts val="0"/>
              </a:spcBef>
              <a:spcAft>
                <a:spcPts val="0"/>
              </a:spcAft>
              <a:buSzPts val="1800"/>
              <a:buChar char="○"/>
              <a:defRPr/>
            </a:lvl2pPr>
            <a:lvl3pPr indent="-342900" lvl="2" marL="1371600" algn="ctr">
              <a:lnSpc>
                <a:spcPct val="115000"/>
              </a:lnSpc>
              <a:spcBef>
                <a:spcPts val="0"/>
              </a:spcBef>
              <a:spcAft>
                <a:spcPts val="0"/>
              </a:spcAft>
              <a:buSzPts val="1800"/>
              <a:buChar char="■"/>
              <a:defRPr/>
            </a:lvl3pPr>
            <a:lvl4pPr indent="-342900" lvl="3" marL="1828800" algn="ctr">
              <a:lnSpc>
                <a:spcPct val="115000"/>
              </a:lnSpc>
              <a:spcBef>
                <a:spcPts val="0"/>
              </a:spcBef>
              <a:spcAft>
                <a:spcPts val="0"/>
              </a:spcAft>
              <a:buSzPts val="1800"/>
              <a:buChar char="●"/>
              <a:defRPr/>
            </a:lvl4pPr>
            <a:lvl5pPr indent="-342900" lvl="4" marL="2286000" algn="ctr">
              <a:lnSpc>
                <a:spcPct val="115000"/>
              </a:lnSpc>
              <a:spcBef>
                <a:spcPts val="0"/>
              </a:spcBef>
              <a:spcAft>
                <a:spcPts val="0"/>
              </a:spcAft>
              <a:buSzPts val="1800"/>
              <a:buChar char="○"/>
              <a:defRPr/>
            </a:lvl5pPr>
            <a:lvl6pPr indent="-342900" lvl="5" marL="2743200" algn="ctr">
              <a:lnSpc>
                <a:spcPct val="115000"/>
              </a:lnSpc>
              <a:spcBef>
                <a:spcPts val="0"/>
              </a:spcBef>
              <a:spcAft>
                <a:spcPts val="0"/>
              </a:spcAft>
              <a:buSzPts val="1800"/>
              <a:buChar char="■"/>
              <a:defRPr/>
            </a:lvl6pPr>
            <a:lvl7pPr indent="-342900" lvl="6" marL="3200400" algn="ctr">
              <a:lnSpc>
                <a:spcPct val="115000"/>
              </a:lnSpc>
              <a:spcBef>
                <a:spcPts val="0"/>
              </a:spcBef>
              <a:spcAft>
                <a:spcPts val="0"/>
              </a:spcAft>
              <a:buSzPts val="1800"/>
              <a:buChar char="●"/>
              <a:defRPr/>
            </a:lvl7pPr>
            <a:lvl8pPr indent="-342900" lvl="7" marL="3657600" algn="ctr">
              <a:lnSpc>
                <a:spcPct val="115000"/>
              </a:lnSpc>
              <a:spcBef>
                <a:spcPts val="0"/>
              </a:spcBef>
              <a:spcAft>
                <a:spcPts val="0"/>
              </a:spcAft>
              <a:buSzPts val="1800"/>
              <a:buChar char="○"/>
              <a:defRPr/>
            </a:lvl8pPr>
            <a:lvl9pPr indent="-342900" lvl="8" marL="4114800" algn="ctr">
              <a:lnSpc>
                <a:spcPct val="115000"/>
              </a:lnSpc>
              <a:spcBef>
                <a:spcPts val="0"/>
              </a:spcBef>
              <a:spcAft>
                <a:spcPts val="0"/>
              </a:spcAft>
              <a:buSzPts val="1800"/>
              <a:buChar char="■"/>
              <a:defRPr/>
            </a:lvl9pPr>
          </a:lstStyle>
          <a:p/>
        </p:txBody>
      </p:sp>
      <p:sp>
        <p:nvSpPr>
          <p:cNvPr id="51" name="Google Shape;51;p11"/>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16" name="Shape 16"/>
        <p:cNvGrpSpPr/>
        <p:nvPr/>
      </p:nvGrpSpPr>
      <p:grpSpPr>
        <a:xfrm>
          <a:off x="0" y="0"/>
          <a:ext cx="0" cy="0"/>
          <a:chOff x="0" y="0"/>
          <a:chExt cx="0" cy="0"/>
        </a:xfrm>
      </p:grpSpPr>
      <p:sp>
        <p:nvSpPr>
          <p:cNvPr id="17" name="Google Shape;17;p3"/>
          <p:cNvSpPr/>
          <p:nvPr/>
        </p:nvSpPr>
        <p:spPr>
          <a:xfrm>
            <a:off x="4572000" y="-125"/>
            <a:ext cx="4572000" cy="5143500"/>
          </a:xfrm>
          <a:prstGeom prst="rect">
            <a:avLst/>
          </a:prstGeom>
          <a:solidFill>
            <a:srgbClr val="EEEEE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9" name="Google Shape;19;p3"/>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20" name="Google Shape;20;p3"/>
          <p:cNvSpPr txBox="1"/>
          <p:nvPr>
            <p:ph idx="2" type="body"/>
          </p:nvPr>
        </p:nvSpPr>
        <p:spPr>
          <a:xfrm>
            <a:off x="4939499"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1" name="Google Shape;21;p3"/>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
        <p:nvSpPr>
          <p:cNvPr id="24" name="Google Shape;24;p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25" name="Google Shape;25;p4"/>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
        <p:nvSpPr>
          <p:cNvPr id="28" name="Google Shape;28;p5"/>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9" name="Shape 29"/>
        <p:cNvGrpSpPr/>
        <p:nvPr/>
      </p:nvGrpSpPr>
      <p:grpSpPr>
        <a:xfrm>
          <a:off x="0" y="0"/>
          <a:ext cx="0" cy="0"/>
          <a:chOff x="0" y="0"/>
          <a:chExt cx="0" cy="0"/>
        </a:xfrm>
      </p:grpSpPr>
      <p:sp>
        <p:nvSpPr>
          <p:cNvPr id="30" name="Google Shape;30;p6"/>
          <p:cNvSpPr txBox="1"/>
          <p:nvPr>
            <p:ph type="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31" name="Google Shape;31;p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2" name="Google Shape;32;p6"/>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1800"/>
              <a:buNone/>
              <a:defRPr/>
            </a:lvl2pPr>
            <a:lvl3pPr lvl="2" algn="l">
              <a:lnSpc>
                <a:spcPct val="100000"/>
              </a:lnSpc>
              <a:spcBef>
                <a:spcPts val="0"/>
              </a:spcBef>
              <a:spcAft>
                <a:spcPts val="0"/>
              </a:spcAft>
              <a:buSzPts val="1800"/>
              <a:buNone/>
              <a:defRPr/>
            </a:lvl3pPr>
            <a:lvl4pPr lvl="3" algn="l">
              <a:lnSpc>
                <a:spcPct val="100000"/>
              </a:lnSpc>
              <a:spcBef>
                <a:spcPts val="0"/>
              </a:spcBef>
              <a:spcAft>
                <a:spcPts val="0"/>
              </a:spcAft>
              <a:buSzPts val="1800"/>
              <a:buNone/>
              <a:defRPr/>
            </a:lvl4pPr>
            <a:lvl5pPr lvl="4" algn="l">
              <a:lnSpc>
                <a:spcPct val="100000"/>
              </a:lnSpc>
              <a:spcBef>
                <a:spcPts val="0"/>
              </a:spcBef>
              <a:spcAft>
                <a:spcPts val="0"/>
              </a:spcAft>
              <a:buSzPts val="1800"/>
              <a:buNone/>
              <a:defRPr/>
            </a:lvl5pPr>
            <a:lvl6pPr lvl="5" algn="l">
              <a:lnSpc>
                <a:spcPct val="100000"/>
              </a:lnSpc>
              <a:spcBef>
                <a:spcPts val="0"/>
              </a:spcBef>
              <a:spcAft>
                <a:spcPts val="0"/>
              </a:spcAft>
              <a:buSzPts val="1800"/>
              <a:buNone/>
              <a:defRPr/>
            </a:lvl6pPr>
            <a:lvl7pPr lvl="6" algn="l">
              <a:lnSpc>
                <a:spcPct val="100000"/>
              </a:lnSpc>
              <a:spcBef>
                <a:spcPts val="0"/>
              </a:spcBef>
              <a:spcAft>
                <a:spcPts val="0"/>
              </a:spcAft>
              <a:buSzPts val="1800"/>
              <a:buNone/>
              <a:defRPr/>
            </a:lvl7pPr>
            <a:lvl8pPr lvl="7" algn="l">
              <a:lnSpc>
                <a:spcPct val="100000"/>
              </a:lnSpc>
              <a:spcBef>
                <a:spcPts val="0"/>
              </a:spcBef>
              <a:spcAft>
                <a:spcPts val="0"/>
              </a:spcAft>
              <a:buSzPts val="1800"/>
              <a:buNone/>
              <a:defRPr/>
            </a:lvl8pPr>
            <a:lvl9pPr lvl="8" algn="l">
              <a:lnSpc>
                <a:spcPct val="100000"/>
              </a:lnSpc>
              <a:spcBef>
                <a:spcPts val="0"/>
              </a:spcBef>
              <a:spcAft>
                <a:spcPts val="0"/>
              </a:spcAft>
              <a:buSzPts val="1800"/>
              <a:buNone/>
              <a:defRPr/>
            </a:lvl9pPr>
          </a:lstStyle>
          <a:p/>
        </p:txBody>
      </p:sp>
      <p:sp>
        <p:nvSpPr>
          <p:cNvPr id="35" name="Google Shape;35;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6" name="Google Shape;36;p7"/>
          <p:cNvSpPr txBox="1"/>
          <p:nvPr>
            <p:ph idx="2" type="body"/>
          </p:nvPr>
        </p:nvSpPr>
        <p:spPr>
          <a:xfrm>
            <a:off x="4832399"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7" name="Google Shape;37;p7"/>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8" name="Shape 38"/>
        <p:cNvGrpSpPr/>
        <p:nvPr/>
      </p:nvGrpSpPr>
      <p:grpSpPr>
        <a:xfrm>
          <a:off x="0" y="0"/>
          <a:ext cx="0" cy="0"/>
          <a:chOff x="0" y="0"/>
          <a:chExt cx="0" cy="0"/>
        </a:xfrm>
      </p:grpSpPr>
      <p:sp>
        <p:nvSpPr>
          <p:cNvPr id="39" name="Google Shape;39;p8"/>
          <p:cNvSpPr txBox="1"/>
          <p:nvPr>
            <p:ph type="title"/>
          </p:nvPr>
        </p:nvSpPr>
        <p:spPr>
          <a:xfrm>
            <a:off x="311700" y="555600"/>
            <a:ext cx="2808000" cy="755699"/>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 name="Google Shape;40;p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1" name="Google Shape;41;p8"/>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42" name="Shape 42"/>
        <p:cNvGrpSpPr/>
        <p:nvPr/>
      </p:nvGrpSpPr>
      <p:grpSpPr>
        <a:xfrm>
          <a:off x="0" y="0"/>
          <a:ext cx="0" cy="0"/>
          <a:chOff x="0" y="0"/>
          <a:chExt cx="0" cy="0"/>
        </a:xfrm>
      </p:grpSpPr>
      <p:sp>
        <p:nvSpPr>
          <p:cNvPr id="43" name="Google Shape;43;p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4" name="Google Shape;44;p9"/>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vl2pPr indent="-342900" lvl="1" marL="914400" algn="l">
              <a:lnSpc>
                <a:spcPct val="115000"/>
              </a:lnSpc>
              <a:spcBef>
                <a:spcPts val="0"/>
              </a:spcBef>
              <a:spcAft>
                <a:spcPts val="0"/>
              </a:spcAft>
              <a:buSzPts val="1800"/>
              <a:buChar char="○"/>
              <a:defRPr/>
            </a:lvl2pPr>
            <a:lvl3pPr indent="-342900" lvl="2" marL="1371600" algn="l">
              <a:lnSpc>
                <a:spcPct val="115000"/>
              </a:lnSpc>
              <a:spcBef>
                <a:spcPts val="0"/>
              </a:spcBef>
              <a:spcAft>
                <a:spcPts val="0"/>
              </a:spcAft>
              <a:buSzPts val="1800"/>
              <a:buChar char="■"/>
              <a:defRPr/>
            </a:lvl3pPr>
            <a:lvl4pPr indent="-342900" lvl="3" marL="1828800" algn="l">
              <a:lnSpc>
                <a:spcPct val="115000"/>
              </a:lnSpc>
              <a:spcBef>
                <a:spcPts val="0"/>
              </a:spcBef>
              <a:spcAft>
                <a:spcPts val="0"/>
              </a:spcAft>
              <a:buSzPts val="1800"/>
              <a:buChar char="●"/>
              <a:defRPr/>
            </a:lvl4pPr>
            <a:lvl5pPr indent="-342900" lvl="4" marL="2286000" algn="l">
              <a:lnSpc>
                <a:spcPct val="115000"/>
              </a:lnSpc>
              <a:spcBef>
                <a:spcPts val="0"/>
              </a:spcBef>
              <a:spcAft>
                <a:spcPts val="0"/>
              </a:spcAft>
              <a:buSzPts val="1800"/>
              <a:buChar char="○"/>
              <a:defRPr/>
            </a:lvl5pPr>
            <a:lvl6pPr indent="-342900" lvl="5" marL="2743200" algn="l">
              <a:lnSpc>
                <a:spcPct val="115000"/>
              </a:lnSpc>
              <a:spcBef>
                <a:spcPts val="0"/>
              </a:spcBef>
              <a:spcAft>
                <a:spcPts val="0"/>
              </a:spcAft>
              <a:buSzPts val="1800"/>
              <a:buChar char="■"/>
              <a:defRPr/>
            </a:lvl6pPr>
            <a:lvl7pPr indent="-342900" lvl="6" marL="3200400" algn="l">
              <a:lnSpc>
                <a:spcPct val="115000"/>
              </a:lnSpc>
              <a:spcBef>
                <a:spcPts val="0"/>
              </a:spcBef>
              <a:spcAft>
                <a:spcPts val="0"/>
              </a:spcAft>
              <a:buSzPts val="1800"/>
              <a:buChar char="●"/>
              <a:defRPr/>
            </a:lvl7pPr>
            <a:lvl8pPr indent="-342900" lvl="7" marL="3657600" algn="l">
              <a:lnSpc>
                <a:spcPct val="115000"/>
              </a:lnSpc>
              <a:spcBef>
                <a:spcPts val="0"/>
              </a:spcBef>
              <a:spcAft>
                <a:spcPts val="0"/>
              </a:spcAft>
              <a:buSzPts val="1800"/>
              <a:buChar char="○"/>
              <a:defRPr/>
            </a:lvl8pPr>
            <a:lvl9pPr indent="-342900" lvl="8" marL="4114800" algn="l">
              <a:lnSpc>
                <a:spcPct val="115000"/>
              </a:lnSpc>
              <a:spcBef>
                <a:spcPts val="0"/>
              </a:spcBef>
              <a:spcAft>
                <a:spcPts val="0"/>
              </a:spcAft>
              <a:buSzPts val="1800"/>
              <a:buChar char="■"/>
              <a:defRPr/>
            </a:lvl9pPr>
          </a:lstStyle>
          <a:p/>
        </p:txBody>
      </p:sp>
      <p:sp>
        <p:nvSpPr>
          <p:cNvPr id="47" name="Google Shape;47;p10"/>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11" name="Google Shape;11;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rgbClr val="595959"/>
              </a:buClr>
              <a:buSzPts val="1800"/>
              <a:buFont typeface="Arial"/>
              <a:buChar char="●"/>
              <a:defRPr b="0" i="0" sz="1800" u="none" cap="none" strike="noStrike">
                <a:solidFill>
                  <a:srgbClr val="595959"/>
                </a:solidFill>
                <a:latin typeface="Arial"/>
                <a:ea typeface="Arial"/>
                <a:cs typeface="Arial"/>
                <a:sym typeface="Arial"/>
              </a:defRPr>
            </a:lvl1pPr>
            <a:lvl2pPr indent="-317500" lvl="1" marL="914400" marR="0" rtl="0" algn="l">
              <a:lnSpc>
                <a:spcPct val="115000"/>
              </a:lnSpc>
              <a:spcBef>
                <a:spcPts val="0"/>
              </a:spcBef>
              <a:spcAft>
                <a:spcPts val="0"/>
              </a:spcAft>
              <a:buClr>
                <a:srgbClr val="595959"/>
              </a:buClr>
              <a:buSzPts val="1400"/>
              <a:buFont typeface="Arial"/>
              <a:buChar char="○"/>
              <a:defRPr b="0" i="0" sz="1400" u="none" cap="none" strike="noStrike">
                <a:solidFill>
                  <a:srgbClr val="595959"/>
                </a:solidFill>
                <a:latin typeface="Arial"/>
                <a:ea typeface="Arial"/>
                <a:cs typeface="Arial"/>
                <a:sym typeface="Arial"/>
              </a:defRPr>
            </a:lvl2pPr>
            <a:lvl3pPr indent="-317500" lvl="2" marL="1371600" marR="0" rtl="0" algn="l">
              <a:lnSpc>
                <a:spcPct val="115000"/>
              </a:lnSpc>
              <a:spcBef>
                <a:spcPts val="0"/>
              </a:spcBef>
              <a:spcAft>
                <a:spcPts val="0"/>
              </a:spcAft>
              <a:buClr>
                <a:srgbClr val="595959"/>
              </a:buClr>
              <a:buSzPts val="1400"/>
              <a:buFont typeface="Arial"/>
              <a:buChar char="■"/>
              <a:defRPr b="0" i="0" sz="1400" u="none" cap="none" strike="noStrike">
                <a:solidFill>
                  <a:srgbClr val="595959"/>
                </a:solidFill>
                <a:latin typeface="Arial"/>
                <a:ea typeface="Arial"/>
                <a:cs typeface="Arial"/>
                <a:sym typeface="Arial"/>
              </a:defRPr>
            </a:lvl3pPr>
            <a:lvl4pPr indent="-317500" lvl="3" marL="1828800" marR="0" rtl="0" algn="l">
              <a:lnSpc>
                <a:spcPct val="115000"/>
              </a:lnSpc>
              <a:spcBef>
                <a:spcPts val="0"/>
              </a:spcBef>
              <a:spcAft>
                <a:spcPts val="0"/>
              </a:spcAft>
              <a:buClr>
                <a:srgbClr val="595959"/>
              </a:buClr>
              <a:buSzPts val="1400"/>
              <a:buFont typeface="Arial"/>
              <a:buChar char="●"/>
              <a:defRPr b="0" i="0" sz="1400" u="none" cap="none" strike="noStrike">
                <a:solidFill>
                  <a:srgbClr val="595959"/>
                </a:solidFill>
                <a:latin typeface="Arial"/>
                <a:ea typeface="Arial"/>
                <a:cs typeface="Arial"/>
                <a:sym typeface="Arial"/>
              </a:defRPr>
            </a:lvl4pPr>
            <a:lvl5pPr indent="-317500" lvl="4" marL="2286000" marR="0" rtl="0" algn="l">
              <a:lnSpc>
                <a:spcPct val="115000"/>
              </a:lnSpc>
              <a:spcBef>
                <a:spcPts val="0"/>
              </a:spcBef>
              <a:spcAft>
                <a:spcPts val="0"/>
              </a:spcAft>
              <a:buClr>
                <a:srgbClr val="595959"/>
              </a:buClr>
              <a:buSzPts val="1400"/>
              <a:buFont typeface="Arial"/>
              <a:buChar char="○"/>
              <a:defRPr b="0" i="0" sz="1400" u="none" cap="none" strike="noStrike">
                <a:solidFill>
                  <a:srgbClr val="595959"/>
                </a:solidFill>
                <a:latin typeface="Arial"/>
                <a:ea typeface="Arial"/>
                <a:cs typeface="Arial"/>
                <a:sym typeface="Arial"/>
              </a:defRPr>
            </a:lvl5pPr>
            <a:lvl6pPr indent="-317500" lvl="5" marL="2743200" marR="0" rtl="0" algn="l">
              <a:lnSpc>
                <a:spcPct val="115000"/>
              </a:lnSpc>
              <a:spcBef>
                <a:spcPts val="0"/>
              </a:spcBef>
              <a:spcAft>
                <a:spcPts val="0"/>
              </a:spcAft>
              <a:buClr>
                <a:srgbClr val="595959"/>
              </a:buClr>
              <a:buSzPts val="1400"/>
              <a:buFont typeface="Arial"/>
              <a:buChar char="■"/>
              <a:defRPr b="0" i="0" sz="1400" u="none" cap="none" strike="noStrike">
                <a:solidFill>
                  <a:srgbClr val="595959"/>
                </a:solidFill>
                <a:latin typeface="Arial"/>
                <a:ea typeface="Arial"/>
                <a:cs typeface="Arial"/>
                <a:sym typeface="Arial"/>
              </a:defRPr>
            </a:lvl6pPr>
            <a:lvl7pPr indent="-317500" lvl="6" marL="3200400" marR="0" rtl="0" algn="l">
              <a:lnSpc>
                <a:spcPct val="115000"/>
              </a:lnSpc>
              <a:spcBef>
                <a:spcPts val="0"/>
              </a:spcBef>
              <a:spcAft>
                <a:spcPts val="0"/>
              </a:spcAft>
              <a:buClr>
                <a:srgbClr val="595959"/>
              </a:buClr>
              <a:buSzPts val="1400"/>
              <a:buFont typeface="Arial"/>
              <a:buChar char="●"/>
              <a:defRPr b="0" i="0" sz="1400" u="none" cap="none" strike="noStrike">
                <a:solidFill>
                  <a:srgbClr val="595959"/>
                </a:solidFill>
                <a:latin typeface="Arial"/>
                <a:ea typeface="Arial"/>
                <a:cs typeface="Arial"/>
                <a:sym typeface="Arial"/>
              </a:defRPr>
            </a:lvl7pPr>
            <a:lvl8pPr indent="-317500" lvl="7" marL="3657600" marR="0" rtl="0" algn="l">
              <a:lnSpc>
                <a:spcPct val="115000"/>
              </a:lnSpc>
              <a:spcBef>
                <a:spcPts val="0"/>
              </a:spcBef>
              <a:spcAft>
                <a:spcPts val="0"/>
              </a:spcAft>
              <a:buClr>
                <a:srgbClr val="595959"/>
              </a:buClr>
              <a:buSzPts val="1400"/>
              <a:buFont typeface="Arial"/>
              <a:buChar char="○"/>
              <a:defRPr b="0" i="0" sz="1400" u="none" cap="none" strike="noStrike">
                <a:solidFill>
                  <a:srgbClr val="595959"/>
                </a:solidFill>
                <a:latin typeface="Arial"/>
                <a:ea typeface="Arial"/>
                <a:cs typeface="Arial"/>
                <a:sym typeface="Arial"/>
              </a:defRPr>
            </a:lvl8pPr>
            <a:lvl9pPr indent="-317500" lvl="8" marL="4114800" marR="0" rtl="0" algn="l">
              <a:lnSpc>
                <a:spcPct val="115000"/>
              </a:lnSpc>
              <a:spcBef>
                <a:spcPts val="0"/>
              </a:spcBef>
              <a:spcAft>
                <a:spcPts val="0"/>
              </a:spcAft>
              <a:buClr>
                <a:srgbClr val="595959"/>
              </a:buClr>
              <a:buSzPts val="1400"/>
              <a:buFont typeface="Arial"/>
              <a:buChar char="■"/>
              <a:defRPr b="0" i="0" sz="1400" u="none" cap="none" strike="noStrike">
                <a:solidFill>
                  <a:srgbClr val="595959"/>
                </a:solidFill>
                <a:latin typeface="Arial"/>
                <a:ea typeface="Arial"/>
                <a:cs typeface="Arial"/>
                <a:sym typeface="Arial"/>
              </a:defRPr>
            </a:lvl9pPr>
          </a:lstStyle>
          <a:p/>
        </p:txBody>
      </p:sp>
      <p:sp>
        <p:nvSpPr>
          <p:cNvPr id="12" name="Google Shape;12;p1"/>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 name="Shape 55"/>
        <p:cNvGrpSpPr/>
        <p:nvPr/>
      </p:nvGrpSpPr>
      <p:grpSpPr>
        <a:xfrm>
          <a:off x="0" y="0"/>
          <a:ext cx="0" cy="0"/>
          <a:chOff x="0" y="0"/>
          <a:chExt cx="0" cy="0"/>
        </a:xfrm>
      </p:grpSpPr>
      <p:sp>
        <p:nvSpPr>
          <p:cNvPr id="56" name="Google Shape;56;p12"/>
          <p:cNvSpPr txBox="1"/>
          <p:nvPr>
            <p:ph type="title"/>
          </p:nvPr>
        </p:nvSpPr>
        <p:spPr>
          <a:xfrm>
            <a:off x="1215025" y="1"/>
            <a:ext cx="7653300" cy="16071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lang="en" sz="2100"/>
              <a:t> </a:t>
            </a:r>
            <a:r>
              <a:rPr b="0" lang="en" sz="2200">
                <a:latin typeface="EB Garamond"/>
                <a:ea typeface="EB Garamond"/>
                <a:cs typeface="EB Garamond"/>
                <a:sym typeface="EB Garamond"/>
              </a:rPr>
              <a:t>International Institute Of Information Technology </a:t>
            </a:r>
            <a:endParaRPr/>
          </a:p>
          <a:p>
            <a:pPr indent="0" lvl="0" marL="0" rtl="0" algn="ctr">
              <a:lnSpc>
                <a:spcPct val="100000"/>
              </a:lnSpc>
              <a:spcBef>
                <a:spcPts val="0"/>
              </a:spcBef>
              <a:spcAft>
                <a:spcPts val="0"/>
              </a:spcAft>
              <a:buSzPts val="3600"/>
              <a:buNone/>
            </a:pPr>
            <a:r>
              <a:rPr lang="en" sz="2200">
                <a:latin typeface="EB Garamond"/>
                <a:ea typeface="EB Garamond"/>
                <a:cs typeface="EB Garamond"/>
                <a:sym typeface="EB Garamond"/>
              </a:rPr>
              <a:t> </a:t>
            </a:r>
            <a:r>
              <a:rPr b="0" lang="en" sz="2200">
                <a:latin typeface="EB Garamond"/>
                <a:ea typeface="EB Garamond"/>
                <a:cs typeface="EB Garamond"/>
                <a:sym typeface="EB Garamond"/>
              </a:rPr>
              <a:t>Department of Information Technology</a:t>
            </a:r>
            <a:endParaRPr b="0" sz="2200">
              <a:latin typeface="EB Garamond"/>
              <a:ea typeface="EB Garamond"/>
              <a:cs typeface="EB Garamond"/>
              <a:sym typeface="EB Garamond"/>
            </a:endParaRPr>
          </a:p>
        </p:txBody>
      </p:sp>
      <p:sp>
        <p:nvSpPr>
          <p:cNvPr id="57" name="Google Shape;57;p12"/>
          <p:cNvSpPr txBox="1"/>
          <p:nvPr/>
        </p:nvSpPr>
        <p:spPr>
          <a:xfrm>
            <a:off x="1925599" y="3967475"/>
            <a:ext cx="5828700" cy="920048"/>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600"/>
              </a:spcBef>
              <a:spcAft>
                <a:spcPts val="0"/>
              </a:spcAft>
              <a:buClr>
                <a:srgbClr val="000000"/>
              </a:buClr>
              <a:buSzPts val="1700"/>
              <a:buFont typeface="Arial"/>
              <a:buNone/>
            </a:pPr>
            <a:r>
              <a:rPr b="0" i="0" lang="en" sz="1700" u="none" cap="none" strike="noStrike">
                <a:solidFill>
                  <a:srgbClr val="073763"/>
                </a:solidFill>
                <a:latin typeface="Times New Roman"/>
                <a:ea typeface="Times New Roman"/>
                <a:cs typeface="Times New Roman"/>
                <a:sym typeface="Times New Roman"/>
              </a:rPr>
              <a:t>Guide</a:t>
            </a:r>
            <a:endParaRPr/>
          </a:p>
          <a:p>
            <a:pPr indent="0" lvl="0" marL="0" marR="0" rtl="0" algn="ctr">
              <a:lnSpc>
                <a:spcPct val="115000"/>
              </a:lnSpc>
              <a:spcBef>
                <a:spcPts val="700"/>
              </a:spcBef>
              <a:spcAft>
                <a:spcPts val="0"/>
              </a:spcAft>
              <a:buClr>
                <a:srgbClr val="000000"/>
              </a:buClr>
              <a:buSzPts val="2000"/>
              <a:buFont typeface="Arial"/>
              <a:buNone/>
            </a:pPr>
            <a:r>
              <a:rPr b="0" i="0" lang="en" sz="2000" u="none" cap="none" strike="noStrike">
                <a:solidFill>
                  <a:srgbClr val="073763"/>
                </a:solidFill>
                <a:latin typeface="Times New Roman"/>
                <a:ea typeface="Times New Roman"/>
                <a:cs typeface="Times New Roman"/>
                <a:sym typeface="Times New Roman"/>
              </a:rPr>
              <a:t>“Monali Bansode”</a:t>
            </a:r>
            <a:endParaRPr b="0" i="0" sz="2000" u="none" cap="none" strike="noStrike">
              <a:solidFill>
                <a:srgbClr val="073763"/>
              </a:solidFill>
              <a:latin typeface="Times New Roman"/>
              <a:ea typeface="Times New Roman"/>
              <a:cs typeface="Times New Roman"/>
              <a:sym typeface="Times New Roman"/>
            </a:endParaRPr>
          </a:p>
        </p:txBody>
      </p:sp>
      <p:sp>
        <p:nvSpPr>
          <p:cNvPr id="58" name="Google Shape;58;p12"/>
          <p:cNvSpPr txBox="1"/>
          <p:nvPr/>
        </p:nvSpPr>
        <p:spPr>
          <a:xfrm>
            <a:off x="1111400" y="1887849"/>
            <a:ext cx="7457100" cy="2407158"/>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600"/>
              </a:spcBef>
              <a:spcAft>
                <a:spcPts val="0"/>
              </a:spcAft>
              <a:buClr>
                <a:srgbClr val="000000"/>
              </a:buClr>
              <a:buSzPts val="2000"/>
              <a:buFont typeface="Arial"/>
              <a:buNone/>
            </a:pPr>
            <a:r>
              <a:rPr b="0" i="0" lang="en" sz="2000" u="none" cap="none" strike="noStrike">
                <a:solidFill>
                  <a:srgbClr val="000000"/>
                </a:solidFill>
                <a:latin typeface="Times New Roman"/>
                <a:ea typeface="Times New Roman"/>
                <a:cs typeface="Times New Roman"/>
                <a:sym typeface="Times New Roman"/>
              </a:rPr>
              <a:t>Seminar  Presentation</a:t>
            </a:r>
            <a:endParaRPr/>
          </a:p>
          <a:p>
            <a:pPr indent="0" lvl="0" marL="0" marR="0" rtl="0" algn="ctr">
              <a:lnSpc>
                <a:spcPct val="115000"/>
              </a:lnSpc>
              <a:spcBef>
                <a:spcPts val="600"/>
              </a:spcBef>
              <a:spcAft>
                <a:spcPts val="0"/>
              </a:spcAft>
              <a:buClr>
                <a:srgbClr val="000000"/>
              </a:buClr>
              <a:buSzPts val="2000"/>
              <a:buFont typeface="Arial"/>
              <a:buNone/>
            </a:pPr>
            <a:r>
              <a:rPr b="0" i="0" lang="en" sz="2000" u="none" cap="none" strike="noStrike">
                <a:solidFill>
                  <a:srgbClr val="000000"/>
                </a:solidFill>
                <a:latin typeface="Times New Roman"/>
                <a:ea typeface="Times New Roman"/>
                <a:cs typeface="Times New Roman"/>
                <a:sym typeface="Times New Roman"/>
              </a:rPr>
              <a:t>On</a:t>
            </a:r>
            <a:endParaRPr/>
          </a:p>
          <a:p>
            <a:pPr indent="0" lvl="0" marL="0" marR="0" rtl="0" algn="ctr">
              <a:lnSpc>
                <a:spcPct val="115000"/>
              </a:lnSpc>
              <a:spcBef>
                <a:spcPts val="600"/>
              </a:spcBef>
              <a:spcAft>
                <a:spcPts val="0"/>
              </a:spcAft>
              <a:buClr>
                <a:srgbClr val="000000"/>
              </a:buClr>
              <a:buSzPts val="2000"/>
              <a:buFont typeface="Arial"/>
              <a:buNone/>
            </a:pPr>
            <a:r>
              <a:rPr b="0" i="0" lang="en" sz="2000" u="none" cap="none" strike="noStrike">
                <a:solidFill>
                  <a:srgbClr val="000000"/>
                </a:solidFill>
                <a:latin typeface="Times New Roman"/>
                <a:ea typeface="Times New Roman"/>
                <a:cs typeface="Times New Roman"/>
                <a:sym typeface="Times New Roman"/>
              </a:rPr>
              <a:t> </a:t>
            </a:r>
            <a:r>
              <a:rPr b="1" i="0" lang="en" sz="3500" u="none" cap="none" strike="noStrike">
                <a:solidFill>
                  <a:srgbClr val="000000"/>
                </a:solidFill>
                <a:latin typeface="Times New Roman"/>
                <a:ea typeface="Times New Roman"/>
                <a:cs typeface="Times New Roman"/>
                <a:sym typeface="Times New Roman"/>
              </a:rPr>
              <a:t>“Machine Learing” </a:t>
            </a:r>
            <a:endParaRPr/>
          </a:p>
          <a:p>
            <a:pPr indent="0" lvl="0" marL="0" marR="0" rtl="0" algn="l">
              <a:lnSpc>
                <a:spcPct val="115000"/>
              </a:lnSpc>
              <a:spcBef>
                <a:spcPts val="1000"/>
              </a:spcBef>
              <a:spcAft>
                <a:spcPts val="0"/>
              </a:spcAft>
              <a:buClr>
                <a:srgbClr val="000000"/>
              </a:buClr>
              <a:buSzPts val="3600"/>
              <a:buFont typeface="Arial"/>
              <a:buNone/>
            </a:pPr>
            <a:r>
              <a:t/>
            </a:r>
            <a:endParaRPr b="0" i="0" sz="3600" u="none" cap="none" strike="noStrike">
              <a:solidFill>
                <a:srgbClr val="595959"/>
              </a:solidFill>
              <a:latin typeface="Times New Roman"/>
              <a:ea typeface="Times New Roman"/>
              <a:cs typeface="Times New Roman"/>
              <a:sym typeface="Times New Roman"/>
            </a:endParaRPr>
          </a:p>
        </p:txBody>
      </p:sp>
      <p:sp>
        <p:nvSpPr>
          <p:cNvPr id="59" name="Google Shape;59;p12"/>
          <p:cNvSpPr/>
          <p:nvPr/>
        </p:nvSpPr>
        <p:spPr>
          <a:xfrm>
            <a:off x="106949" y="84000"/>
            <a:ext cx="8930100" cy="49755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60" name="Google Shape;60;p12"/>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pic>
        <p:nvPicPr>
          <p:cNvPr id="61" name="Google Shape;61;p12"/>
          <p:cNvPicPr preferRelativeResize="0"/>
          <p:nvPr/>
        </p:nvPicPr>
        <p:blipFill rotWithShape="1">
          <a:blip r:embed="rId3">
            <a:alphaModFix/>
          </a:blip>
          <a:srcRect b="0" l="0" r="0" t="0"/>
          <a:stretch/>
        </p:blipFill>
        <p:spPr>
          <a:xfrm>
            <a:off x="312816" y="230886"/>
            <a:ext cx="1612783" cy="1571082"/>
          </a:xfrm>
          <a:prstGeom prst="rect">
            <a:avLst/>
          </a:prstGeom>
          <a:noFill/>
          <a:ln>
            <a:noFill/>
          </a:ln>
        </p:spPr>
      </p:pic>
      <p:sp>
        <p:nvSpPr>
          <p:cNvPr id="62" name="Google Shape;62;p12"/>
          <p:cNvSpPr txBox="1"/>
          <p:nvPr/>
        </p:nvSpPr>
        <p:spPr>
          <a:xfrm>
            <a:off x="2496700" y="2680450"/>
            <a:ext cx="4367100" cy="920100"/>
          </a:xfrm>
          <a:prstGeom prst="rect">
            <a:avLst/>
          </a:prstGeom>
          <a:solidFill>
            <a:schemeClr val="lt1"/>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2"/>
          <p:cNvSpPr txBox="1"/>
          <p:nvPr/>
        </p:nvSpPr>
        <p:spPr>
          <a:xfrm>
            <a:off x="2205550" y="2826025"/>
            <a:ext cx="5240700" cy="101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t>“ Machine Learning”</a:t>
            </a:r>
            <a:endParaRPr b="1" sz="4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1"/>
          <p:cNvSpPr txBox="1"/>
          <p:nvPr>
            <p:ph idx="1" type="body"/>
          </p:nvPr>
        </p:nvSpPr>
        <p:spPr>
          <a:xfrm>
            <a:off x="311700" y="594913"/>
            <a:ext cx="7880729" cy="3416400"/>
          </a:xfrm>
          <a:prstGeom prst="rect">
            <a:avLst/>
          </a:prstGeom>
          <a:noFill/>
          <a:ln>
            <a:noFill/>
          </a:ln>
        </p:spPr>
        <p:txBody>
          <a:bodyPr anchorCtr="0" anchor="t" bIns="91425" lIns="91425" spcFirstLastPara="1" rIns="91425" wrap="square" tIns="91425">
            <a:normAutofit/>
          </a:bodyPr>
          <a:lstStyle/>
          <a:p>
            <a:pPr indent="-342900" lvl="0" marL="342900" rtl="0" algn="l">
              <a:lnSpc>
                <a:spcPct val="115000"/>
              </a:lnSpc>
              <a:spcBef>
                <a:spcPts val="0"/>
              </a:spcBef>
              <a:spcAft>
                <a:spcPts val="0"/>
              </a:spcAft>
              <a:buSzPts val="1620"/>
              <a:buFont typeface="Arial"/>
              <a:buChar char="•"/>
            </a:pPr>
            <a:r>
              <a:t/>
            </a:r>
            <a:endParaRPr b="0" i="0" sz="1800" u="none" cap="none" strike="noStrike">
              <a:solidFill>
                <a:srgbClr val="595959"/>
              </a:solidFill>
              <a:latin typeface="Arial"/>
              <a:ea typeface="Arial"/>
              <a:cs typeface="Arial"/>
              <a:sym typeface="Arial"/>
            </a:endParaRPr>
          </a:p>
          <a:p>
            <a:pPr indent="-342900" lvl="0" marL="342900" rtl="0" algn="l">
              <a:lnSpc>
                <a:spcPct val="115000"/>
              </a:lnSpc>
              <a:spcBef>
                <a:spcPts val="0"/>
              </a:spcBef>
              <a:spcAft>
                <a:spcPts val="0"/>
              </a:spcAft>
              <a:buSzPts val="1620"/>
              <a:buFont typeface="Arial"/>
              <a:buChar char="•"/>
            </a:pPr>
            <a:r>
              <a:t/>
            </a:r>
            <a:endParaRPr b="0" i="0" sz="1800" u="none" cap="none" strike="noStrike">
              <a:solidFill>
                <a:srgbClr val="595959"/>
              </a:solidFill>
              <a:latin typeface="Arial"/>
              <a:ea typeface="Arial"/>
              <a:cs typeface="Arial"/>
              <a:sym typeface="Arial"/>
            </a:endParaRPr>
          </a:p>
          <a:p>
            <a:pPr indent="-342900" lvl="0" marL="342900" rtl="0" algn="l">
              <a:lnSpc>
                <a:spcPct val="115000"/>
              </a:lnSpc>
              <a:spcBef>
                <a:spcPts val="0"/>
              </a:spcBef>
              <a:spcAft>
                <a:spcPts val="0"/>
              </a:spcAft>
              <a:buSzPts val="1620"/>
              <a:buFont typeface="Arial"/>
              <a:buChar char="•"/>
            </a:pPr>
            <a:r>
              <a:t/>
            </a:r>
            <a:endParaRPr b="0" i="0" sz="1800" u="none" cap="none" strike="noStrike">
              <a:solidFill>
                <a:srgbClr val="595959"/>
              </a:solidFill>
              <a:latin typeface="Arial"/>
              <a:ea typeface="Arial"/>
              <a:cs typeface="Arial"/>
              <a:sym typeface="Arial"/>
            </a:endParaRPr>
          </a:p>
          <a:p>
            <a:pPr indent="-228600" lvl="0" marL="457200" rtl="0" algn="l">
              <a:lnSpc>
                <a:spcPct val="115000"/>
              </a:lnSpc>
              <a:spcBef>
                <a:spcPts val="0"/>
              </a:spcBef>
              <a:spcAft>
                <a:spcPts val="0"/>
              </a:spcAft>
              <a:buSzPts val="1800"/>
              <a:buNone/>
            </a:pPr>
            <a:r>
              <a:t/>
            </a:r>
            <a:endParaRPr/>
          </a:p>
        </p:txBody>
      </p:sp>
      <p:sp>
        <p:nvSpPr>
          <p:cNvPr id="131" name="Google Shape;131;p21"/>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
        <p:nvSpPr>
          <p:cNvPr id="132" name="Google Shape;132;p21"/>
          <p:cNvSpPr txBox="1"/>
          <p:nvPr/>
        </p:nvSpPr>
        <p:spPr>
          <a:xfrm>
            <a:off x="443700" y="776250"/>
            <a:ext cx="7969800" cy="1681500"/>
          </a:xfrm>
          <a:prstGeom prst="rect">
            <a:avLst/>
          </a:prstGeom>
          <a:noFill/>
          <a:ln>
            <a:noFill/>
          </a:ln>
        </p:spPr>
        <p:txBody>
          <a:bodyPr anchorCtr="0" anchor="t" bIns="47625" lIns="95250" spcFirstLastPara="1" rIns="95250" wrap="square" tIns="47625">
            <a:spAutoFit/>
          </a:bodyPr>
          <a:lstStyle/>
          <a:p>
            <a:pPr indent="0" lvl="0" marL="0" marR="0" rtl="0" algn="l">
              <a:lnSpc>
                <a:spcPct val="100000"/>
              </a:lnSpc>
              <a:spcBef>
                <a:spcPts val="0"/>
              </a:spcBef>
              <a:spcAft>
                <a:spcPts val="0"/>
              </a:spcAft>
              <a:buNone/>
            </a:pPr>
            <a:r>
              <a:rPr b="0" i="0" lang="en" sz="2100" u="none" cap="none" strike="noStrike">
                <a:solidFill>
                  <a:schemeClr val="dk1"/>
                </a:solidFill>
                <a:latin typeface="arial"/>
                <a:ea typeface="arial"/>
                <a:cs typeface="arial"/>
                <a:sym typeface="arial"/>
              </a:rPr>
              <a:t>(1)The main products and functions of the line calling system include: usually from the</a:t>
            </a:r>
            <a:r>
              <a:rPr lang="en" sz="2100">
                <a:solidFill>
                  <a:schemeClr val="dk1"/>
                </a:solidFill>
                <a:latin typeface="arial"/>
                <a:ea typeface="arial"/>
                <a:cs typeface="arial"/>
                <a:sym typeface="arial"/>
              </a:rPr>
              <a:t> </a:t>
            </a:r>
            <a:r>
              <a:rPr b="0" i="0" lang="en" sz="2100" u="none" cap="none" strike="noStrike">
                <a:solidFill>
                  <a:schemeClr val="dk1"/>
                </a:solidFill>
                <a:latin typeface="arial"/>
                <a:ea typeface="arial"/>
                <a:cs typeface="arial"/>
                <a:sym typeface="arial"/>
              </a:rPr>
              <a:t>built-in camera. </a:t>
            </a:r>
            <a:endParaRPr sz="1900"/>
          </a:p>
          <a:p>
            <a:pPr indent="0" lvl="0" marL="0" marR="0" rtl="0" algn="l">
              <a:lnSpc>
                <a:spcPct val="100000"/>
              </a:lnSpc>
              <a:spcBef>
                <a:spcPts val="0"/>
              </a:spcBef>
              <a:spcAft>
                <a:spcPts val="0"/>
              </a:spcAft>
              <a:buNone/>
            </a:pPr>
            <a:r>
              <a:t/>
            </a:r>
            <a:endParaRPr sz="1900"/>
          </a:p>
          <a:p>
            <a:pPr indent="0" lvl="0" marL="0" marR="0" rtl="0" algn="l">
              <a:lnSpc>
                <a:spcPct val="100000"/>
              </a:lnSpc>
              <a:spcBef>
                <a:spcPts val="0"/>
              </a:spcBef>
              <a:spcAft>
                <a:spcPts val="0"/>
              </a:spcAft>
              <a:buNone/>
            </a:pPr>
            <a:r>
              <a:rPr b="0" i="0" lang="en" sz="2100" u="none" cap="none" strike="noStrike">
                <a:solidFill>
                  <a:schemeClr val="dk1"/>
                </a:solidFill>
                <a:latin typeface="arial"/>
                <a:ea typeface="arial"/>
                <a:cs typeface="arial"/>
                <a:sym typeface="arial"/>
              </a:rPr>
              <a:t>(2)These cameras capture road conditions and provide the necessary information for lane detection.</a:t>
            </a:r>
            <a:endParaRPr b="0" i="0" sz="2100" u="none" cap="none" strike="noStrike">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graphicFrame>
        <p:nvGraphicFramePr>
          <p:cNvPr id="137" name="Google Shape;137;p22"/>
          <p:cNvGraphicFramePr/>
          <p:nvPr/>
        </p:nvGraphicFramePr>
        <p:xfrm>
          <a:off x="352129" y="685800"/>
          <a:ext cx="3000000" cy="3000000"/>
        </p:xfrm>
        <a:graphic>
          <a:graphicData uri="http://schemas.openxmlformats.org/drawingml/2006/table">
            <a:tbl>
              <a:tblPr>
                <a:noFill/>
                <a:tableStyleId>{E85C70F2-B8A3-4F50-811B-6D85FFB57ABA}</a:tableStyleId>
              </a:tblPr>
              <a:tblGrid>
                <a:gridCol w="806650"/>
                <a:gridCol w="1761075"/>
                <a:gridCol w="2339450"/>
                <a:gridCol w="1451600"/>
                <a:gridCol w="2079075"/>
              </a:tblGrid>
              <a:tr h="690100">
                <a:tc>
                  <a:txBody>
                    <a:bodyPr/>
                    <a:lstStyle/>
                    <a:p>
                      <a:pPr indent="0" lvl="0" marL="0" marR="0" rtl="0" algn="ctr">
                        <a:lnSpc>
                          <a:spcPct val="100000"/>
                        </a:lnSpc>
                        <a:spcBef>
                          <a:spcPts val="0"/>
                        </a:spcBef>
                        <a:spcAft>
                          <a:spcPts val="0"/>
                        </a:spcAft>
                        <a:buClr>
                          <a:srgbClr val="FFFFFF"/>
                        </a:buClr>
                        <a:buSzPts val="1400"/>
                        <a:buFont typeface="Times New Roman"/>
                        <a:buNone/>
                      </a:pPr>
                      <a:r>
                        <a:rPr b="1" i="0" lang="en" sz="1400" u="none" cap="none" strike="noStrike">
                          <a:solidFill>
                            <a:schemeClr val="lt1"/>
                          </a:solidFill>
                          <a:latin typeface="Times New Roman"/>
                          <a:ea typeface="Times New Roman"/>
                          <a:cs typeface="Times New Roman"/>
                          <a:sym typeface="Times New Roman"/>
                        </a:rPr>
                        <a:t>S.N. </a:t>
                      </a:r>
                      <a:endParaRPr b="1" i="0" sz="1400" u="none" cap="none" strike="noStrike">
                        <a:solidFill>
                          <a:schemeClr val="lt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55A64"/>
                    </a:solidFill>
                  </a:tcPr>
                </a:tc>
                <a:tc>
                  <a:txBody>
                    <a:bodyPr/>
                    <a:lstStyle/>
                    <a:p>
                      <a:pPr indent="0" lvl="0" marL="0" marR="0" rtl="0" algn="l">
                        <a:lnSpc>
                          <a:spcPct val="100000"/>
                        </a:lnSpc>
                        <a:spcBef>
                          <a:spcPts val="0"/>
                        </a:spcBef>
                        <a:spcAft>
                          <a:spcPts val="0"/>
                        </a:spcAft>
                        <a:buClr>
                          <a:srgbClr val="FFFFFF"/>
                        </a:buClr>
                        <a:buSzPts val="1400"/>
                        <a:buFont typeface="Times New Roman"/>
                        <a:buNone/>
                      </a:pPr>
                      <a:r>
                        <a:rPr b="1" i="0" lang="en" sz="1400" u="none" cap="none" strike="noStrike">
                          <a:solidFill>
                            <a:schemeClr val="lt1"/>
                          </a:solidFill>
                          <a:latin typeface="Times New Roman"/>
                          <a:ea typeface="Times New Roman"/>
                          <a:cs typeface="Times New Roman"/>
                          <a:sym typeface="Times New Roman"/>
                        </a:rPr>
                        <a:t>Title of Paper</a:t>
                      </a: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55A64"/>
                    </a:solidFill>
                  </a:tcPr>
                </a:tc>
                <a:tc>
                  <a:txBody>
                    <a:bodyPr/>
                    <a:lstStyle/>
                    <a:p>
                      <a:pPr indent="0" lvl="0" marL="0" marR="0" rtl="0" algn="l">
                        <a:lnSpc>
                          <a:spcPct val="100000"/>
                        </a:lnSpc>
                        <a:spcBef>
                          <a:spcPts val="0"/>
                        </a:spcBef>
                        <a:spcAft>
                          <a:spcPts val="0"/>
                        </a:spcAft>
                        <a:buClr>
                          <a:srgbClr val="FFFFFF"/>
                        </a:buClr>
                        <a:buSzPts val="1400"/>
                        <a:buFont typeface="Times New Roman"/>
                        <a:buNone/>
                      </a:pPr>
                      <a:r>
                        <a:rPr b="1" lang="en" sz="1400" u="none" cap="none" strike="noStrike">
                          <a:solidFill>
                            <a:schemeClr val="lt1"/>
                          </a:solidFill>
                          <a:latin typeface="Times New Roman"/>
                          <a:ea typeface="Times New Roman"/>
                          <a:cs typeface="Times New Roman"/>
                          <a:sym typeface="Times New Roman"/>
                        </a:rPr>
                        <a:t>Work Description</a:t>
                      </a: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55A64"/>
                    </a:solidFill>
                  </a:tcPr>
                </a:tc>
                <a:tc>
                  <a:txBody>
                    <a:bodyPr/>
                    <a:lstStyle/>
                    <a:p>
                      <a:pPr indent="0" lvl="0" marL="0" marR="0" rtl="0" algn="l">
                        <a:lnSpc>
                          <a:spcPct val="100000"/>
                        </a:lnSpc>
                        <a:spcBef>
                          <a:spcPts val="0"/>
                        </a:spcBef>
                        <a:spcAft>
                          <a:spcPts val="0"/>
                        </a:spcAft>
                        <a:buClr>
                          <a:srgbClr val="FFFFFF"/>
                        </a:buClr>
                        <a:buSzPts val="1400"/>
                        <a:buFont typeface="Times New Roman"/>
                        <a:buNone/>
                      </a:pPr>
                      <a:r>
                        <a:rPr b="1" i="0" lang="en" sz="1400" u="none" cap="none" strike="noStrike">
                          <a:solidFill>
                            <a:schemeClr val="lt1"/>
                          </a:solidFill>
                          <a:latin typeface="Times New Roman"/>
                          <a:ea typeface="Times New Roman"/>
                          <a:cs typeface="Times New Roman"/>
                          <a:sym typeface="Times New Roman"/>
                        </a:rPr>
                        <a:t>Author Names</a:t>
                      </a: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55A64"/>
                    </a:solidFill>
                  </a:tcPr>
                </a:tc>
                <a:tc>
                  <a:txBody>
                    <a:bodyPr/>
                    <a:lstStyle/>
                    <a:p>
                      <a:pPr indent="0" lvl="0" marL="0" marR="0" rtl="0" algn="l">
                        <a:lnSpc>
                          <a:spcPct val="100000"/>
                        </a:lnSpc>
                        <a:spcBef>
                          <a:spcPts val="0"/>
                        </a:spcBef>
                        <a:spcAft>
                          <a:spcPts val="0"/>
                        </a:spcAft>
                        <a:buClr>
                          <a:srgbClr val="FFFFFF"/>
                        </a:buClr>
                        <a:buSzPts val="1400"/>
                        <a:buFont typeface="Times New Roman"/>
                        <a:buNone/>
                      </a:pPr>
                      <a:r>
                        <a:rPr b="1" lang="en" sz="1400" u="none" cap="none" strike="noStrike">
                          <a:solidFill>
                            <a:schemeClr val="lt1"/>
                          </a:solidFill>
                          <a:latin typeface="Times New Roman"/>
                          <a:ea typeface="Times New Roman"/>
                          <a:cs typeface="Times New Roman"/>
                          <a:sym typeface="Times New Roman"/>
                        </a:rPr>
                        <a:t>Problems Found</a:t>
                      </a:r>
                      <a:endParaRPr/>
                    </a:p>
                    <a:p>
                      <a:pPr indent="0" lvl="0" marL="0" marR="0" rtl="0" algn="l">
                        <a:lnSpc>
                          <a:spcPct val="100000"/>
                        </a:lnSpc>
                        <a:spcBef>
                          <a:spcPts val="0"/>
                        </a:spcBef>
                        <a:spcAft>
                          <a:spcPts val="0"/>
                        </a:spcAft>
                        <a:buClr>
                          <a:srgbClr val="000000"/>
                        </a:buClr>
                        <a:buSzPts val="1400"/>
                        <a:buFont typeface="Arial"/>
                        <a:buNone/>
                      </a:pPr>
                      <a:r>
                        <a:t/>
                      </a:r>
                      <a:endParaRPr b="1" i="0" sz="1400" u="none" cap="none" strike="noStrike">
                        <a:solidFill>
                          <a:schemeClr val="lt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38100">
                      <a:solidFill>
                        <a:srgbClr val="FFFFFF"/>
                      </a:solidFill>
                      <a:prstDash val="solid"/>
                      <a:round/>
                      <a:headEnd len="sm" w="sm" type="none"/>
                      <a:tailEnd len="sm" w="sm" type="none"/>
                    </a:lnB>
                    <a:solidFill>
                      <a:srgbClr val="455A64"/>
                    </a:solidFill>
                  </a:tcPr>
                </a:tc>
              </a:tr>
              <a:tr h="1014200">
                <a:tc>
                  <a:txBody>
                    <a:bodyPr/>
                    <a:lstStyle/>
                    <a:p>
                      <a:pPr indent="0" lvl="0" marL="0" marR="0" rtl="0" algn="ctr">
                        <a:lnSpc>
                          <a:spcPct val="100000"/>
                        </a:lnSpc>
                        <a:spcBef>
                          <a:spcPts val="0"/>
                        </a:spcBef>
                        <a:spcAft>
                          <a:spcPts val="0"/>
                        </a:spcAft>
                        <a:buClr>
                          <a:srgbClr val="000000"/>
                        </a:buClr>
                        <a:buSzPts val="800"/>
                        <a:buFont typeface="Times New Roman"/>
                        <a:buNone/>
                      </a:pPr>
                      <a:r>
                        <a:rPr b="0" i="0" lang="en" sz="800" u="none" cap="none" strike="noStrike">
                          <a:solidFill>
                            <a:schemeClr val="dk1"/>
                          </a:solidFill>
                          <a:latin typeface="Times New Roman"/>
                          <a:ea typeface="Times New Roman"/>
                          <a:cs typeface="Times New Roman"/>
                          <a:sym typeface="Times New Roman"/>
                        </a:rPr>
                        <a:t>1</a:t>
                      </a:r>
                      <a:endParaRPr b="0" i="0" sz="800" u="none" cap="none" strike="noStrike">
                        <a:solidFill>
                          <a:schemeClr val="dk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solidFill>
                            <a:schemeClr val="dk1"/>
                          </a:solidFill>
                          <a:latin typeface="Lato"/>
                          <a:ea typeface="Lato"/>
                          <a:cs typeface="Lato"/>
                          <a:sym typeface="Lato"/>
                        </a:rPr>
                        <a:t>Road Lane-Lines Detection in Real-Time for Advanced Driving Assistance Systems</a:t>
                      </a:r>
                      <a:endParaRPr sz="800" u="none" cap="none" strike="noStrike">
                        <a:solidFill>
                          <a:schemeClr val="dk1"/>
                        </a:solidFill>
                        <a:latin typeface="Lato"/>
                        <a:ea typeface="Lato"/>
                        <a:cs typeface="Lato"/>
                        <a:sym typeface="Lato"/>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solidFill>
                            <a:schemeClr val="dk1"/>
                          </a:solidFill>
                          <a:latin typeface="Times New Roman"/>
                          <a:ea typeface="Times New Roman"/>
                          <a:cs typeface="Times New Roman"/>
                          <a:sym typeface="Times New Roman"/>
                        </a:rPr>
                        <a:t>In this paper, a fast and reliable lane-lines detection and tracking technique is developed, presented thoroughly and given the name “LaneRTD”. LaneRTD uses a pipeline of well known algorithms like Canny edge detection and Hough</a:t>
                      </a:r>
                      <a:br>
                        <a:rPr lang="en" sz="800" u="none" cap="none" strike="noStrike">
                          <a:solidFill>
                            <a:schemeClr val="dk1"/>
                          </a:solidFill>
                          <a:latin typeface="Times New Roman"/>
                          <a:ea typeface="Times New Roman"/>
                          <a:cs typeface="Times New Roman"/>
                          <a:sym typeface="Times New Roman"/>
                        </a:rPr>
                      </a:br>
                      <a:r>
                        <a:rPr lang="en" sz="800" u="none" cap="none" strike="noStrike">
                          <a:solidFill>
                            <a:schemeClr val="dk1"/>
                          </a:solidFill>
                          <a:latin typeface="Times New Roman"/>
                          <a:ea typeface="Times New Roman"/>
                          <a:cs typeface="Times New Roman"/>
                          <a:sym typeface="Times New Roman"/>
                        </a:rPr>
                        <a:t>transform. Moreover, the pipeline uses a comprehensive lane line detection and drawing technique to produce the final output.</a:t>
                      </a:r>
                      <a:endParaRPr sz="800" u="none" cap="none" strike="noStrike">
                        <a:solidFill>
                          <a:schemeClr val="dk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solidFill>
                            <a:schemeClr val="dk1"/>
                          </a:solidFill>
                          <a:latin typeface="Lato"/>
                          <a:ea typeface="Lato"/>
                          <a:cs typeface="Lato"/>
                          <a:sym typeface="Lato"/>
                        </a:rPr>
                        <a:t>Wael Farag and  Zakaria Saleh</a:t>
                      </a:r>
                      <a:endParaRPr sz="800" u="none" cap="none" strike="noStrike">
                        <a:solidFill>
                          <a:schemeClr val="dk1"/>
                        </a:solidFill>
                        <a:latin typeface="Lato"/>
                        <a:ea typeface="Lato"/>
                        <a:cs typeface="Lato"/>
                        <a:sym typeface="Lato"/>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t>Performance Accuracy: One problem could be the accuracy of lane detection, especially in challenging conditions like poor lighting, adverse weather, or complex road layouts. Possible solutions may involve using more advanced computer vision techniques, integrating other sensors (such as LiDAR or radar), or refining algorithms for improved accuracy.</a:t>
                      </a:r>
                      <a:endParaRPr sz="800" u="none" cap="none" strike="noStrike"/>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381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611875">
                <a:tc>
                  <a:txBody>
                    <a:bodyPr/>
                    <a:lstStyle/>
                    <a:p>
                      <a:pPr indent="0" lvl="0" marL="0" marR="0" rtl="0" algn="ctr">
                        <a:lnSpc>
                          <a:spcPct val="100000"/>
                        </a:lnSpc>
                        <a:spcBef>
                          <a:spcPts val="0"/>
                        </a:spcBef>
                        <a:spcAft>
                          <a:spcPts val="0"/>
                        </a:spcAft>
                        <a:buClr>
                          <a:srgbClr val="000000"/>
                        </a:buClr>
                        <a:buSzPts val="800"/>
                        <a:buFont typeface="Times New Roman"/>
                        <a:buNone/>
                      </a:pPr>
                      <a:r>
                        <a:rPr b="0" i="0" lang="en" sz="800" u="none" cap="none" strike="noStrike">
                          <a:solidFill>
                            <a:schemeClr val="dk1"/>
                          </a:solidFill>
                          <a:latin typeface="Times New Roman"/>
                          <a:ea typeface="Times New Roman"/>
                          <a:cs typeface="Times New Roman"/>
                          <a:sym typeface="Times New Roman"/>
                        </a:rPr>
                        <a:t>2</a:t>
                      </a:r>
                      <a:endParaRPr b="0" i="0" sz="800" u="none" cap="none" strike="noStrike">
                        <a:solidFill>
                          <a:schemeClr val="dk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solidFill>
                            <a:schemeClr val="dk1"/>
                          </a:solidFill>
                          <a:latin typeface="Lato"/>
                          <a:ea typeface="Lato"/>
                          <a:cs typeface="Lato"/>
                          <a:sym typeface="Lato"/>
                        </a:rPr>
                        <a:t>Vision Based Road Lane Detection System for Vehicles Guidance</a:t>
                      </a:r>
                      <a:endParaRPr sz="800" u="none" cap="none" strike="noStrike">
                        <a:solidFill>
                          <a:schemeClr val="dk1"/>
                        </a:solidFill>
                        <a:latin typeface="Lato"/>
                        <a:ea typeface="Lato"/>
                        <a:cs typeface="Lato"/>
                        <a:sym typeface="Lato"/>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solidFill>
                            <a:schemeClr val="dk1"/>
                          </a:solidFill>
                          <a:latin typeface="Times New Roman"/>
                          <a:ea typeface="Times New Roman"/>
                          <a:cs typeface="Times New Roman"/>
                          <a:sym typeface="Times New Roman"/>
                        </a:rPr>
                        <a:t> A real time vision-based lane detection method was proposed. Image segmentation and</a:t>
                      </a:r>
                      <a:br>
                        <a:rPr lang="en" sz="800" u="none" cap="none" strike="noStrike">
                          <a:solidFill>
                            <a:schemeClr val="dk1"/>
                          </a:solidFill>
                          <a:latin typeface="Times New Roman"/>
                          <a:ea typeface="Times New Roman"/>
                          <a:cs typeface="Times New Roman"/>
                          <a:sym typeface="Times New Roman"/>
                        </a:rPr>
                      </a:br>
                      <a:r>
                        <a:rPr lang="en" sz="800" u="none" cap="none" strike="noStrike">
                          <a:solidFill>
                            <a:schemeClr val="dk1"/>
                          </a:solidFill>
                          <a:latin typeface="Times New Roman"/>
                          <a:ea typeface="Times New Roman"/>
                          <a:cs typeface="Times New Roman"/>
                          <a:sym typeface="Times New Roman"/>
                        </a:rPr>
                        <a:t>remove the shadow of the road were processed. Canny operator was used to detect edges that represent road lanes or road boundaries. A hyperbola-pair road model used to deal with the occlusion and imperfect road condition.</a:t>
                      </a:r>
                      <a:endParaRPr sz="800" u="none" cap="none" strike="noStrike">
                        <a:solidFill>
                          <a:schemeClr val="dk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chemeClr val="dk1"/>
                        </a:buClr>
                        <a:buSzPts val="800"/>
                        <a:buFont typeface="Times New Roman"/>
                        <a:buNone/>
                      </a:pPr>
                      <a:r>
                        <a:rPr lang="en" sz="800" u="none" cap="none" strike="noStrike">
                          <a:solidFill>
                            <a:schemeClr val="dk1"/>
                          </a:solidFill>
                          <a:latin typeface="Lato"/>
                          <a:ea typeface="Lato"/>
                          <a:cs typeface="Lato"/>
                          <a:sym typeface="Lato"/>
                        </a:rPr>
                        <a:t>Othman O Khalifa, Md. Rafiqul Islam, Abdulhakam.AM. Assidi,</a:t>
                      </a:r>
                      <a:br>
                        <a:rPr lang="en" sz="1400" u="none" cap="none" strike="noStrike"/>
                      </a:br>
                      <a:r>
                        <a:rPr lang="en" sz="800" u="none" cap="none" strike="noStrike">
                          <a:solidFill>
                            <a:schemeClr val="dk1"/>
                          </a:solidFill>
                          <a:latin typeface="Lato"/>
                          <a:ea typeface="Lato"/>
                          <a:cs typeface="Lato"/>
                          <a:sym typeface="Lato"/>
                        </a:rPr>
                        <a:t>Aisha-Hassan Abdullah and Sheroz Khan</a:t>
                      </a:r>
                      <a:endParaRPr sz="800" u="none" cap="none" strike="noStrike">
                        <a:solidFill>
                          <a:schemeClr val="dk1"/>
                        </a:solidFill>
                        <a:latin typeface="Lato"/>
                        <a:ea typeface="Lato"/>
                        <a:cs typeface="Lato"/>
                        <a:sym typeface="Lato"/>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solidFill>
                            <a:schemeClr val="dk1"/>
                          </a:solidFill>
                          <a:latin typeface="Arial"/>
                          <a:ea typeface="Arial"/>
                          <a:cs typeface="Arial"/>
                          <a:sym typeface="Arial"/>
                        </a:rPr>
                        <a:t>Real-time processing is often crucial for applications in Advanced Driver Assistance Systems (ADAS). If the system's performance doesn't meet real-time requirements, it could be a problem. Solutions may involve optimizing algorithms, using specialized hardware, or parallel processing.</a:t>
                      </a:r>
                      <a:endParaRPr sz="800" u="none" cap="none" strike="noStrike">
                        <a:solidFill>
                          <a:schemeClr val="dk1"/>
                        </a:solidFill>
                        <a:latin typeface="Arial"/>
                        <a:ea typeface="Arial"/>
                        <a:cs typeface="Arial"/>
                        <a:sym typeface="Arial"/>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r h="556225">
                <a:tc>
                  <a:txBody>
                    <a:bodyPr/>
                    <a:lstStyle/>
                    <a:p>
                      <a:pPr indent="0" lvl="0" marL="0" marR="0" rtl="0" algn="ctr">
                        <a:lnSpc>
                          <a:spcPct val="100000"/>
                        </a:lnSpc>
                        <a:spcBef>
                          <a:spcPts val="0"/>
                        </a:spcBef>
                        <a:spcAft>
                          <a:spcPts val="0"/>
                        </a:spcAft>
                        <a:buClr>
                          <a:srgbClr val="000000"/>
                        </a:buClr>
                        <a:buSzPts val="800"/>
                        <a:buFont typeface="Times New Roman"/>
                        <a:buNone/>
                      </a:pPr>
                      <a:r>
                        <a:rPr b="0" i="0" lang="en" sz="800" u="none" cap="none" strike="noStrike">
                          <a:solidFill>
                            <a:schemeClr val="dk1"/>
                          </a:solidFill>
                          <a:latin typeface="Times New Roman"/>
                          <a:ea typeface="Times New Roman"/>
                          <a:cs typeface="Times New Roman"/>
                          <a:sym typeface="Times New Roman"/>
                        </a:rPr>
                        <a:t>3</a:t>
                      </a:r>
                      <a:endParaRPr b="0" i="0" sz="800" u="none" cap="none" strike="noStrike">
                        <a:solidFill>
                          <a:schemeClr val="dk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b="0" i="0" lang="en" sz="800" u="none" cap="none" strike="noStrike">
                          <a:solidFill>
                            <a:schemeClr val="dk1"/>
                          </a:solidFill>
                          <a:latin typeface="Lato"/>
                          <a:ea typeface="Lato"/>
                          <a:cs typeface="Lato"/>
                          <a:sym typeface="Lato"/>
                        </a:rPr>
                        <a:t> Computer Vision and Image Processing:A Paper Review</a:t>
                      </a:r>
                      <a:endParaRPr b="0" i="0" sz="800" u="none" cap="none" strike="noStrike">
                        <a:solidFill>
                          <a:schemeClr val="dk1"/>
                        </a:solidFill>
                        <a:latin typeface="Lato"/>
                        <a:ea typeface="Lato"/>
                        <a:cs typeface="Lato"/>
                        <a:sym typeface="Lato"/>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solidFill>
                            <a:schemeClr val="dk1"/>
                          </a:solidFill>
                          <a:latin typeface="Lato"/>
                          <a:ea typeface="Lato"/>
                          <a:cs typeface="Lato"/>
                          <a:sym typeface="Lato"/>
                        </a:rPr>
                        <a:t>Computer vision has been related to image processing and machine learning. Computer vision as a field of a wide array of discipline has been linked closely to image processing discipline</a:t>
                      </a:r>
                      <a:endParaRPr sz="800" u="none" cap="none" strike="noStrike">
                        <a:solidFill>
                          <a:schemeClr val="dk1"/>
                        </a:solidFill>
                        <a:latin typeface="Lato"/>
                        <a:ea typeface="Lato"/>
                        <a:cs typeface="Lato"/>
                        <a:sym typeface="Lato"/>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800"/>
                        <a:buFont typeface="Arial"/>
                        <a:buNone/>
                      </a:pPr>
                      <a:r>
                        <a:rPr lang="en" sz="800" u="none" cap="none" strike="noStrike">
                          <a:solidFill>
                            <a:schemeClr val="dk1"/>
                          </a:solidFill>
                          <a:latin typeface="Lato"/>
                          <a:ea typeface="Lato"/>
                          <a:cs typeface="Lato"/>
                          <a:sym typeface="Lato"/>
                        </a:rPr>
                        <a:t>Victor Wiley and  Thomas Lucas</a:t>
                      </a:r>
                      <a:endParaRPr sz="800" u="none" cap="none" strike="noStrike">
                        <a:solidFill>
                          <a:schemeClr val="dk1"/>
                        </a:solidFill>
                        <a:latin typeface="Lato"/>
                        <a:ea typeface="Lato"/>
                        <a:cs typeface="Lato"/>
                        <a:sym typeface="Lato"/>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solidFill>
                            <a:schemeClr val="dk1"/>
                          </a:solidFill>
                          <a:latin typeface="Arial"/>
                          <a:ea typeface="Arial"/>
                          <a:cs typeface="Arial"/>
                          <a:sym typeface="Arial"/>
                        </a:rPr>
                        <a:t>Ensuring the safety of ADAS is critical. Problems might arise in terms of redundancy and safety measures.</a:t>
                      </a:r>
                      <a:endParaRPr sz="800" u="none" cap="none" strike="noStrike">
                        <a:solidFill>
                          <a:schemeClr val="dk1"/>
                        </a:solidFill>
                        <a:latin typeface="Arial"/>
                        <a:ea typeface="Arial"/>
                        <a:cs typeface="Arial"/>
                        <a:sym typeface="Arial"/>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D0D8E8"/>
                    </a:solidFill>
                  </a:tcPr>
                </a:tc>
              </a:tr>
              <a:tr h="580575">
                <a:tc>
                  <a:txBody>
                    <a:bodyPr/>
                    <a:lstStyle/>
                    <a:p>
                      <a:pPr indent="0" lvl="0" marL="0" marR="0" rtl="0" algn="ctr">
                        <a:lnSpc>
                          <a:spcPct val="100000"/>
                        </a:lnSpc>
                        <a:spcBef>
                          <a:spcPts val="0"/>
                        </a:spcBef>
                        <a:spcAft>
                          <a:spcPts val="0"/>
                        </a:spcAft>
                        <a:buClr>
                          <a:srgbClr val="000000"/>
                        </a:buClr>
                        <a:buSzPts val="800"/>
                        <a:buFont typeface="Times New Roman"/>
                        <a:buNone/>
                      </a:pPr>
                      <a:r>
                        <a:rPr b="0" i="0" lang="en" sz="800" u="none" cap="none" strike="noStrike">
                          <a:solidFill>
                            <a:schemeClr val="dk1"/>
                          </a:solidFill>
                          <a:latin typeface="Times New Roman"/>
                          <a:ea typeface="Times New Roman"/>
                          <a:cs typeface="Times New Roman"/>
                          <a:sym typeface="Times New Roman"/>
                        </a:rPr>
                        <a:t>4</a:t>
                      </a:r>
                      <a:endParaRPr b="0" i="0" sz="800" u="none" cap="none" strike="noStrike">
                        <a:solidFill>
                          <a:schemeClr val="dk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rgbClr val="000000"/>
                        </a:buClr>
                        <a:buSzPts val="1100"/>
                        <a:buFont typeface="Arial"/>
                        <a:buNone/>
                      </a:pPr>
                      <a:r>
                        <a:rPr b="0" i="0" lang="en" sz="800" u="none" cap="none" strike="noStrike">
                          <a:solidFill>
                            <a:schemeClr val="dk1"/>
                          </a:solidFill>
                          <a:latin typeface="Times New Roman"/>
                          <a:ea typeface="Times New Roman"/>
                          <a:cs typeface="Times New Roman"/>
                          <a:sym typeface="Times New Roman"/>
                        </a:rPr>
                        <a:t> Computer Vision An Overview For Enthusiasts</a:t>
                      </a:r>
                      <a:endParaRPr b="0" i="0" sz="800" u="none" cap="none" strike="noStrike">
                        <a:solidFill>
                          <a:schemeClr val="dk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solidFill>
                            <a:schemeClr val="dk1"/>
                          </a:solidFill>
                          <a:highlight>
                            <a:schemeClr val="lt1"/>
                          </a:highlight>
                          <a:latin typeface="Lato"/>
                          <a:ea typeface="Lato"/>
                          <a:cs typeface="Lato"/>
                          <a:sym typeface="Lato"/>
                        </a:rPr>
                        <a:t>Computer vision systems have become so high-performing, that comparisons to human performance have been made. </a:t>
                      </a:r>
                      <a:endParaRPr sz="800" u="none" cap="none" strike="noStrike">
                        <a:solidFill>
                          <a:schemeClr val="dk1"/>
                        </a:solidFill>
                        <a:highlight>
                          <a:schemeClr val="lt1"/>
                        </a:highlight>
                        <a:latin typeface="Lato"/>
                        <a:ea typeface="Lato"/>
                        <a:cs typeface="Lato"/>
                        <a:sym typeface="Lato"/>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rgbClr val="000000"/>
                        </a:buClr>
                        <a:buSzPts val="800"/>
                        <a:buFont typeface="Arial"/>
                        <a:buNone/>
                      </a:pPr>
                      <a:r>
                        <a:rPr b="0" i="0" lang="en" sz="800" u="none" cap="none" strike="noStrike">
                          <a:solidFill>
                            <a:schemeClr val="dk1"/>
                          </a:solidFill>
                          <a:latin typeface="Times New Roman"/>
                          <a:ea typeface="Times New Roman"/>
                          <a:cs typeface="Times New Roman"/>
                          <a:sym typeface="Times New Roman"/>
                        </a:rPr>
                        <a:t>C. Rasche</a:t>
                      </a:r>
                      <a:endParaRPr b="0" i="0" sz="800" u="none" cap="none" strike="noStrike">
                        <a:solidFill>
                          <a:schemeClr val="dk1"/>
                        </a:solidFill>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c>
                  <a:txBody>
                    <a:bodyPr/>
                    <a:lstStyle/>
                    <a:p>
                      <a:pPr indent="0" lvl="0" marL="0" marR="0" rtl="0" algn="l">
                        <a:lnSpc>
                          <a:spcPct val="100000"/>
                        </a:lnSpc>
                        <a:spcBef>
                          <a:spcPts val="0"/>
                        </a:spcBef>
                        <a:spcAft>
                          <a:spcPts val="0"/>
                        </a:spcAft>
                        <a:buClr>
                          <a:srgbClr val="000000"/>
                        </a:buClr>
                        <a:buSzPts val="800"/>
                        <a:buFont typeface="Times New Roman"/>
                        <a:buNone/>
                      </a:pPr>
                      <a:r>
                        <a:rPr lang="en" sz="800" u="none" cap="none" strike="noStrike">
                          <a:latin typeface="Times New Roman"/>
                          <a:ea typeface="Times New Roman"/>
                          <a:cs typeface="Times New Roman"/>
                          <a:sym typeface="Times New Roman"/>
                        </a:rPr>
                        <a:t>The ability to generalize lane detection across different environments and locations is essential. </a:t>
                      </a:r>
                      <a:endParaRPr sz="800" u="none" cap="none" strike="noStrike">
                        <a:latin typeface="Times New Roman"/>
                        <a:ea typeface="Times New Roman"/>
                        <a:cs typeface="Times New Roman"/>
                        <a:sym typeface="Times New Roman"/>
                      </a:endParaRPr>
                    </a:p>
                  </a:txBody>
                  <a:tcPr marT="34300" marB="34300" marR="91450" marL="91450">
                    <a:lnL cap="flat" cmpd="sng" w="12700">
                      <a:solidFill>
                        <a:srgbClr val="FFFFFF"/>
                      </a:solidFill>
                      <a:prstDash val="solid"/>
                      <a:round/>
                      <a:headEnd len="sm" w="sm" type="none"/>
                      <a:tailEnd len="sm" w="sm" type="none"/>
                    </a:lnL>
                    <a:lnR cap="flat" cmpd="sng" w="12700">
                      <a:solidFill>
                        <a:srgbClr val="FFFFFF"/>
                      </a:solidFill>
                      <a:prstDash val="solid"/>
                      <a:round/>
                      <a:headEnd len="sm" w="sm" type="none"/>
                      <a:tailEnd len="sm" w="sm" type="none"/>
                    </a:lnR>
                    <a:lnT cap="flat" cmpd="sng" w="12700">
                      <a:solidFill>
                        <a:srgbClr val="FFFFFF"/>
                      </a:solidFill>
                      <a:prstDash val="solid"/>
                      <a:round/>
                      <a:headEnd len="sm" w="sm" type="none"/>
                      <a:tailEnd len="sm" w="sm" type="none"/>
                    </a:lnT>
                    <a:lnB cap="flat" cmpd="sng" w="12700">
                      <a:solidFill>
                        <a:srgbClr val="FFFFFF"/>
                      </a:solidFill>
                      <a:prstDash val="solid"/>
                      <a:round/>
                      <a:headEnd len="sm" w="sm" type="none"/>
                      <a:tailEnd len="sm" w="sm" type="none"/>
                    </a:lnB>
                    <a:solidFill>
                      <a:srgbClr val="E9EDF4"/>
                    </a:solidFill>
                  </a:tcPr>
                </a:tc>
              </a:tr>
            </a:tbl>
          </a:graphicData>
        </a:graphic>
      </p:graphicFrame>
      <p:sp>
        <p:nvSpPr>
          <p:cNvPr id="138" name="Google Shape;138;p22"/>
          <p:cNvSpPr/>
          <p:nvPr/>
        </p:nvSpPr>
        <p:spPr>
          <a:xfrm>
            <a:off x="3017767" y="12489"/>
            <a:ext cx="3517712" cy="554581"/>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
              <a:buFont typeface="Arial"/>
              <a:buNone/>
            </a:pPr>
            <a:r>
              <a:t/>
            </a:r>
            <a:endParaRPr b="0" i="0" sz="400" u="none" cap="none" strike="noStrike">
              <a:solidFill>
                <a:srgbClr val="000000"/>
              </a:solidFill>
              <a:latin typeface="Arial"/>
              <a:ea typeface="Arial"/>
              <a:cs typeface="Arial"/>
              <a:sym typeface="Arial"/>
            </a:endParaRPr>
          </a:p>
        </p:txBody>
      </p:sp>
      <p:sp>
        <p:nvSpPr>
          <p:cNvPr id="139" name="Google Shape;139;p22"/>
          <p:cNvSpPr txBox="1"/>
          <p:nvPr/>
        </p:nvSpPr>
        <p:spPr>
          <a:xfrm>
            <a:off x="3126651" y="-14221"/>
            <a:ext cx="4599675" cy="677078"/>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200"/>
              <a:buFont typeface="Arial"/>
              <a:buNone/>
            </a:pPr>
            <a:r>
              <a:rPr b="1" i="0" lang="en" sz="3200" u="none" cap="none" strike="noStrike">
                <a:solidFill>
                  <a:srgbClr val="000000"/>
                </a:solidFill>
                <a:latin typeface="Times New Roman"/>
                <a:ea typeface="Times New Roman"/>
                <a:cs typeface="Times New Roman"/>
                <a:sym typeface="Times New Roman"/>
              </a:rPr>
              <a:t>Literature Survey</a:t>
            </a:r>
            <a:endParaRPr b="1" i="0" sz="3200" u="none" cap="none" strike="noStrike">
              <a:solidFill>
                <a:srgbClr val="000000"/>
              </a:solidFill>
              <a:latin typeface="Times New Roman"/>
              <a:ea typeface="Times New Roman"/>
              <a:cs typeface="Times New Roman"/>
              <a:sym typeface="Times New Roman"/>
            </a:endParaRPr>
          </a:p>
        </p:txBody>
      </p:sp>
      <p:sp>
        <p:nvSpPr>
          <p:cNvPr id="140" name="Google Shape;140;p22"/>
          <p:cNvSpPr txBox="1"/>
          <p:nvPr>
            <p:ph idx="12" type="sldNum"/>
          </p:nvPr>
        </p:nvSpPr>
        <p:spPr>
          <a:xfrm>
            <a:off x="8595303" y="4663221"/>
            <a:ext cx="548697" cy="393601"/>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idx="1" type="body"/>
          </p:nvPr>
        </p:nvSpPr>
        <p:spPr>
          <a:xfrm>
            <a:off x="311696" y="864079"/>
            <a:ext cx="8520599" cy="3799141"/>
          </a:xfrm>
          <a:prstGeom prst="rect">
            <a:avLst/>
          </a:prstGeom>
          <a:noFill/>
          <a:ln>
            <a:noFill/>
          </a:ln>
        </p:spPr>
        <p:txBody>
          <a:bodyPr anchorCtr="0" anchor="t" bIns="91425" lIns="91425" spcFirstLastPara="1" rIns="91425" wrap="square" tIns="91425">
            <a:normAutofit fontScale="92500" lnSpcReduction="20000"/>
          </a:bodyPr>
          <a:lstStyle/>
          <a:p>
            <a:pPr indent="-342900" lvl="0" marL="457200" rtl="0" algn="l">
              <a:lnSpc>
                <a:spcPct val="115000"/>
              </a:lnSpc>
              <a:spcBef>
                <a:spcPts val="0"/>
              </a:spcBef>
              <a:spcAft>
                <a:spcPts val="0"/>
              </a:spcAft>
              <a:buSzPct val="100000"/>
              <a:buChar char="●"/>
            </a:pPr>
            <a:r>
              <a:rPr b="1" lang="en">
                <a:solidFill>
                  <a:schemeClr val="dk1"/>
                </a:solidFill>
                <a:latin typeface="Arial"/>
                <a:ea typeface="Arial"/>
                <a:cs typeface="Arial"/>
                <a:sym typeface="Arial"/>
              </a:rPr>
              <a:t>Autonomous Vehicles</a:t>
            </a:r>
            <a:r>
              <a:rPr lang="en">
                <a:solidFill>
                  <a:schemeClr val="dk1"/>
                </a:solidFill>
                <a:latin typeface="Arial"/>
                <a:ea typeface="Arial"/>
                <a:cs typeface="Arial"/>
                <a:sym typeface="Arial"/>
              </a:rPr>
              <a:t>:</a:t>
            </a:r>
            <a:endParaRPr/>
          </a:p>
          <a:p>
            <a:pPr indent="0" lvl="0" marL="114300" rtl="0" algn="l">
              <a:lnSpc>
                <a:spcPct val="115000"/>
              </a:lnSpc>
              <a:spcBef>
                <a:spcPts val="0"/>
              </a:spcBef>
              <a:spcAft>
                <a:spcPts val="0"/>
              </a:spcAft>
              <a:buSzPct val="100000"/>
              <a:buNone/>
            </a:pPr>
            <a:r>
              <a:rPr lang="en">
                <a:solidFill>
                  <a:schemeClr val="dk1"/>
                </a:solidFill>
                <a:latin typeface="Arial"/>
                <a:ea typeface="Arial"/>
                <a:cs typeface="Arial"/>
                <a:sym typeface="Arial"/>
              </a:rPr>
              <a:t>Lane detection is a fundamental component of self-driving cars. It enables autonomous vehicles to understand their position on the road, identify lanes, and make decisions based on lane markings.</a:t>
            </a:r>
            <a:endParaRPr/>
          </a:p>
          <a:p>
            <a:pPr indent="0" lvl="0" marL="114300" rtl="0" algn="l">
              <a:lnSpc>
                <a:spcPct val="115000"/>
              </a:lnSpc>
              <a:spcBef>
                <a:spcPts val="0"/>
              </a:spcBef>
              <a:spcAft>
                <a:spcPts val="0"/>
              </a:spcAft>
              <a:buSzPct val="100000"/>
              <a:buNone/>
            </a:pPr>
            <a:r>
              <a:t/>
            </a:r>
            <a:endParaRPr>
              <a:solidFill>
                <a:schemeClr val="dk1"/>
              </a:solidFill>
              <a:latin typeface="Arial"/>
              <a:ea typeface="Arial"/>
              <a:cs typeface="Arial"/>
              <a:sym typeface="Arial"/>
            </a:endParaRPr>
          </a:p>
          <a:p>
            <a:pPr indent="-342900" lvl="0" marL="457200" rtl="0" algn="l">
              <a:lnSpc>
                <a:spcPct val="115000"/>
              </a:lnSpc>
              <a:spcBef>
                <a:spcPts val="0"/>
              </a:spcBef>
              <a:spcAft>
                <a:spcPts val="0"/>
              </a:spcAft>
              <a:buSzPct val="100000"/>
              <a:buChar char="●"/>
            </a:pPr>
            <a:r>
              <a:rPr b="1" lang="en">
                <a:solidFill>
                  <a:schemeClr val="dk1"/>
                </a:solidFill>
                <a:latin typeface="Arial"/>
                <a:ea typeface="Arial"/>
                <a:cs typeface="Arial"/>
                <a:sym typeface="Arial"/>
              </a:rPr>
              <a:t>Traffic Sign Recognition</a:t>
            </a:r>
            <a:r>
              <a:rPr lang="en">
                <a:solidFill>
                  <a:schemeClr val="dk1"/>
                </a:solidFill>
                <a:latin typeface="Arial"/>
                <a:ea typeface="Arial"/>
                <a:cs typeface="Arial"/>
                <a:sym typeface="Arial"/>
              </a:rPr>
              <a:t>:</a:t>
            </a:r>
            <a:endParaRPr/>
          </a:p>
          <a:p>
            <a:pPr indent="0" lvl="0" marL="114300" rtl="0" algn="l">
              <a:lnSpc>
                <a:spcPct val="115000"/>
              </a:lnSpc>
              <a:spcBef>
                <a:spcPts val="0"/>
              </a:spcBef>
              <a:spcAft>
                <a:spcPts val="0"/>
              </a:spcAft>
              <a:buSzPct val="100000"/>
              <a:buNone/>
            </a:pPr>
            <a:r>
              <a:rPr lang="en">
                <a:solidFill>
                  <a:schemeClr val="dk1"/>
                </a:solidFill>
                <a:latin typeface="Arial"/>
                <a:ea typeface="Arial"/>
                <a:cs typeface="Arial"/>
                <a:sym typeface="Arial"/>
              </a:rPr>
              <a:t>Road lane detection can be combined with traffic sign recognition to enhance driver assistance systems. This helps vehicles recognize speed limits, stop signs, and other road signs for improved safety.</a:t>
            </a:r>
            <a:endParaRPr/>
          </a:p>
          <a:p>
            <a:pPr indent="0" lvl="0" marL="114300" rtl="0" algn="l">
              <a:lnSpc>
                <a:spcPct val="115000"/>
              </a:lnSpc>
              <a:spcBef>
                <a:spcPts val="0"/>
              </a:spcBef>
              <a:spcAft>
                <a:spcPts val="0"/>
              </a:spcAft>
              <a:buSzPct val="100000"/>
              <a:buNone/>
            </a:pPr>
            <a:r>
              <a:t/>
            </a:r>
            <a:endParaRPr>
              <a:solidFill>
                <a:schemeClr val="dk1"/>
              </a:solidFill>
              <a:latin typeface="Arial"/>
              <a:ea typeface="Arial"/>
              <a:cs typeface="Arial"/>
              <a:sym typeface="Arial"/>
            </a:endParaRPr>
          </a:p>
          <a:p>
            <a:pPr indent="-342900" lvl="0" marL="457200" rtl="0" algn="l">
              <a:lnSpc>
                <a:spcPct val="115000"/>
              </a:lnSpc>
              <a:spcBef>
                <a:spcPts val="0"/>
              </a:spcBef>
              <a:spcAft>
                <a:spcPts val="0"/>
              </a:spcAft>
              <a:buSzPct val="100000"/>
              <a:buChar char="●"/>
            </a:pPr>
            <a:r>
              <a:rPr b="1" lang="en">
                <a:solidFill>
                  <a:schemeClr val="dk1"/>
                </a:solidFill>
                <a:latin typeface="Arial"/>
                <a:ea typeface="Arial"/>
                <a:cs typeface="Arial"/>
                <a:sym typeface="Arial"/>
              </a:rPr>
              <a:t>Lane-Centered Navigation</a:t>
            </a:r>
            <a:r>
              <a:rPr lang="en">
                <a:solidFill>
                  <a:schemeClr val="dk1"/>
                </a:solidFill>
                <a:latin typeface="Arial"/>
                <a:ea typeface="Arial"/>
                <a:cs typeface="Arial"/>
                <a:sym typeface="Arial"/>
              </a:rPr>
              <a:t>:</a:t>
            </a:r>
            <a:endParaRPr/>
          </a:p>
          <a:p>
            <a:pPr indent="0" lvl="0" marL="114300" rtl="0" algn="l">
              <a:lnSpc>
                <a:spcPct val="115000"/>
              </a:lnSpc>
              <a:spcBef>
                <a:spcPts val="0"/>
              </a:spcBef>
              <a:spcAft>
                <a:spcPts val="0"/>
              </a:spcAft>
              <a:buSzPct val="100000"/>
              <a:buNone/>
            </a:pPr>
            <a:r>
              <a:rPr lang="en">
                <a:solidFill>
                  <a:schemeClr val="dk1"/>
                </a:solidFill>
                <a:latin typeface="Arial"/>
                <a:ea typeface="Arial"/>
                <a:cs typeface="Arial"/>
                <a:sym typeface="Arial"/>
              </a:rPr>
              <a:t>Lane detection is essential for lane-centered navigation systems, especially in complex urban environments. It assists drivers in navigating through complex intersections and highways.</a:t>
            </a:r>
            <a:endParaRPr>
              <a:solidFill>
                <a:schemeClr val="dk1"/>
              </a:solidFill>
              <a:latin typeface="Arial"/>
              <a:ea typeface="Arial"/>
              <a:cs typeface="Arial"/>
              <a:sym typeface="Arial"/>
            </a:endParaRPr>
          </a:p>
        </p:txBody>
      </p:sp>
      <p:sp>
        <p:nvSpPr>
          <p:cNvPr id="146" name="Google Shape;146;p23"/>
          <p:cNvSpPr/>
          <p:nvPr>
            <p:ph type="title"/>
          </p:nvPr>
        </p:nvSpPr>
        <p:spPr>
          <a:xfrm>
            <a:off x="311696" y="136264"/>
            <a:ext cx="8521700" cy="573088"/>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90000"/>
              </a:lnSpc>
              <a:spcBef>
                <a:spcPts val="0"/>
              </a:spcBef>
              <a:spcAft>
                <a:spcPts val="0"/>
              </a:spcAft>
              <a:buSzPts val="2590"/>
              <a:buNone/>
            </a:pPr>
            <a:r>
              <a:rPr lang="en" sz="2331"/>
              <a:t>Applications of Road lane Detection System</a:t>
            </a:r>
            <a:endParaRPr sz="2331"/>
          </a:p>
        </p:txBody>
      </p:sp>
      <p:sp>
        <p:nvSpPr>
          <p:cNvPr id="147" name="Google Shape;147;p23"/>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4"/>
          <p:cNvSpPr txBox="1"/>
          <p:nvPr>
            <p:ph idx="1" type="body"/>
          </p:nvPr>
        </p:nvSpPr>
        <p:spPr>
          <a:xfrm>
            <a:off x="311696" y="970416"/>
            <a:ext cx="8520599" cy="3866588"/>
          </a:xfrm>
          <a:prstGeom prst="rect">
            <a:avLst/>
          </a:prstGeom>
          <a:noFill/>
          <a:ln>
            <a:noFill/>
          </a:ln>
        </p:spPr>
        <p:txBody>
          <a:bodyPr anchorCtr="0" anchor="t" bIns="91425" lIns="91425" spcFirstLastPara="1" rIns="91425" wrap="square" tIns="91425">
            <a:noAutofit/>
          </a:bodyPr>
          <a:lstStyle/>
          <a:p>
            <a:pPr indent="0" lvl="0" marL="114300" rtl="0" algn="l">
              <a:lnSpc>
                <a:spcPct val="115000"/>
              </a:lnSpc>
              <a:spcBef>
                <a:spcPts val="0"/>
              </a:spcBef>
              <a:spcAft>
                <a:spcPts val="0"/>
              </a:spcAft>
              <a:buSzPts val="1260"/>
              <a:buNone/>
            </a:pPr>
            <a:r>
              <a:rPr lang="en" sz="1400">
                <a:solidFill>
                  <a:schemeClr val="dk1"/>
                </a:solidFill>
                <a:latin typeface="Lato"/>
                <a:ea typeface="Lato"/>
                <a:cs typeface="Lato"/>
                <a:sym typeface="Lato"/>
              </a:rPr>
              <a:t>In short, this project is an important step in the development of technology related to autonomous</a:t>
            </a:r>
            <a:br>
              <a:rPr lang="en" sz="1400"/>
            </a:br>
            <a:r>
              <a:rPr lang="en" sz="1400">
                <a:solidFill>
                  <a:schemeClr val="dk1"/>
                </a:solidFill>
                <a:latin typeface="Lato"/>
                <a:ea typeface="Lato"/>
                <a:cs typeface="Lato"/>
                <a:sym typeface="Lato"/>
              </a:rPr>
              <a:t>driving and advanced driver support. It takes photos of the road, processes them and creates a video</a:t>
            </a:r>
            <a:r>
              <a:rPr lang="en" sz="1400"/>
              <a:t> </a:t>
            </a:r>
            <a:r>
              <a:rPr lang="en" sz="1400">
                <a:solidFill>
                  <a:schemeClr val="dk1"/>
                </a:solidFill>
                <a:latin typeface="Lato"/>
                <a:ea typeface="Lato"/>
                <a:cs typeface="Lato"/>
                <a:sym typeface="Lato"/>
              </a:rPr>
              <a:t>output that clearly and visually displays the road lines. The process of this study includes basic steps</a:t>
            </a:r>
            <a:r>
              <a:rPr lang="en" sz="1400"/>
              <a:t> </a:t>
            </a:r>
            <a:r>
              <a:rPr lang="en" sz="1400">
                <a:solidFill>
                  <a:schemeClr val="dk1"/>
                </a:solidFill>
                <a:latin typeface="Lato"/>
                <a:ea typeface="Lato"/>
                <a:cs typeface="Lato"/>
                <a:sym typeface="Lato"/>
              </a:rPr>
              <a:t>such as edge detection, region of interest masking, Hough line detection and line extrapolation.</a:t>
            </a:r>
            <a:br>
              <a:rPr lang="en" sz="1400"/>
            </a:br>
            <a:r>
              <a:rPr lang="en" sz="1400">
                <a:solidFill>
                  <a:schemeClr val="dk1"/>
                </a:solidFill>
                <a:latin typeface="Lato"/>
                <a:ea typeface="Lato"/>
                <a:cs typeface="Lato"/>
                <a:sym typeface="Lato"/>
              </a:rPr>
              <a:t>Programming code as the basis for lane finding in autonomous vehicles and helping them understand</a:t>
            </a:r>
            <a:r>
              <a:rPr lang="en" sz="1400"/>
              <a:t> </a:t>
            </a:r>
            <a:r>
              <a:rPr lang="en" sz="1400">
                <a:solidFill>
                  <a:schemeClr val="dk1"/>
                </a:solidFill>
                <a:latin typeface="Lato"/>
                <a:ea typeface="Lato"/>
                <a:cs typeface="Lato"/>
                <a:sym typeface="Lato"/>
              </a:rPr>
              <a:t>and navigate the road by: Detecting and following lane markings. The ability to accurately identify</a:t>
            </a:r>
            <a:br>
              <a:rPr lang="en" sz="1400"/>
            </a:br>
            <a:r>
              <a:rPr lang="en" sz="1400">
                <a:solidFill>
                  <a:schemeClr val="dk1"/>
                </a:solidFill>
                <a:latin typeface="Lato"/>
                <a:ea typeface="Lato"/>
                <a:cs typeface="Lato"/>
                <a:sym typeface="Lato"/>
              </a:rPr>
              <a:t>and see lane markings is essential for steering control, lane keeping, and many other safety features</a:t>
            </a:r>
            <a:br>
              <a:rPr lang="en" sz="1400"/>
            </a:br>
            <a:r>
              <a:rPr lang="en" sz="1400">
                <a:solidFill>
                  <a:schemeClr val="dk1"/>
                </a:solidFill>
                <a:latin typeface="Lato"/>
                <a:ea typeface="Lato"/>
                <a:cs typeface="Lato"/>
                <a:sym typeface="Lato"/>
              </a:rPr>
              <a:t>in modern vehicles.This project demonstrates the ability of computer vision and image processing</a:t>
            </a:r>
            <a:br>
              <a:rPr lang="en" sz="1400"/>
            </a:br>
            <a:r>
              <a:rPr lang="en" sz="1400">
                <a:solidFill>
                  <a:schemeClr val="dk1"/>
                </a:solidFill>
                <a:latin typeface="Lato"/>
                <a:ea typeface="Lato"/>
                <a:cs typeface="Lato"/>
                <a:sym typeface="Lato"/>
              </a:rPr>
              <a:t>technology to extract valuable information from visual data, helping to improve safety and better</a:t>
            </a:r>
            <a:br>
              <a:rPr lang="en" sz="1400"/>
            </a:br>
            <a:r>
              <a:rPr lang="en" sz="1400">
                <a:solidFill>
                  <a:schemeClr val="dk1"/>
                </a:solidFill>
                <a:latin typeface="Lato"/>
                <a:ea typeface="Lato"/>
                <a:cs typeface="Lato"/>
                <a:sym typeface="Lato"/>
              </a:rPr>
              <a:t>transportation. Lane detection is just one part of a larger area of research aimed at making driving</a:t>
            </a:r>
            <a:br>
              <a:rPr lang="en" sz="1400"/>
            </a:br>
            <a:r>
              <a:rPr lang="en" sz="1400">
                <a:solidFill>
                  <a:schemeClr val="dk1"/>
                </a:solidFill>
                <a:latin typeface="Lato"/>
                <a:ea typeface="Lato"/>
                <a:cs typeface="Lato"/>
                <a:sym typeface="Lato"/>
              </a:rPr>
              <a:t>more realistic and improving driver safety</a:t>
            </a:r>
            <a:endParaRPr sz="1400">
              <a:solidFill>
                <a:schemeClr val="dk1"/>
              </a:solidFill>
              <a:latin typeface="Lato"/>
              <a:ea typeface="Lato"/>
              <a:cs typeface="Lato"/>
              <a:sym typeface="Lato"/>
            </a:endParaRPr>
          </a:p>
        </p:txBody>
      </p:sp>
      <p:sp>
        <p:nvSpPr>
          <p:cNvPr id="153" name="Google Shape;153;p24"/>
          <p:cNvSpPr/>
          <p:nvPr>
            <p:ph type="title"/>
          </p:nvPr>
        </p:nvSpPr>
        <p:spPr>
          <a:xfrm>
            <a:off x="3626777" y="216036"/>
            <a:ext cx="2082645" cy="573088"/>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90000"/>
              </a:lnSpc>
              <a:spcBef>
                <a:spcPts val="0"/>
              </a:spcBef>
              <a:spcAft>
                <a:spcPts val="0"/>
              </a:spcAft>
              <a:buSzPts val="2590"/>
              <a:buNone/>
            </a:pPr>
            <a:r>
              <a:rPr lang="en" sz="2331"/>
              <a:t>Conclusion </a:t>
            </a:r>
            <a:endParaRPr sz="2331"/>
          </a:p>
        </p:txBody>
      </p:sp>
      <p:sp>
        <p:nvSpPr>
          <p:cNvPr id="154" name="Google Shape;154;p24"/>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5"/>
          <p:cNvSpPr txBox="1"/>
          <p:nvPr>
            <p:ph idx="1" type="body"/>
          </p:nvPr>
        </p:nvSpPr>
        <p:spPr>
          <a:xfrm>
            <a:off x="311700" y="959186"/>
            <a:ext cx="8520600" cy="3835837"/>
          </a:xfrm>
          <a:prstGeom prst="rect">
            <a:avLst/>
          </a:prstGeom>
          <a:noFill/>
          <a:ln>
            <a:noFill/>
          </a:ln>
        </p:spPr>
        <p:txBody>
          <a:bodyPr anchorCtr="0" anchor="t" bIns="91425" lIns="91425" spcFirstLastPara="1" rIns="91425" wrap="square" tIns="91425">
            <a:normAutofit lnSpcReduction="10000"/>
          </a:bodyPr>
          <a:lstStyle/>
          <a:p>
            <a:pPr indent="-342900" lvl="0" marL="457200" rtl="0" algn="l">
              <a:lnSpc>
                <a:spcPct val="115000"/>
              </a:lnSpc>
              <a:spcBef>
                <a:spcPts val="0"/>
              </a:spcBef>
              <a:spcAft>
                <a:spcPts val="0"/>
              </a:spcAft>
              <a:buSzPts val="2118"/>
              <a:buChar char="●"/>
            </a:pPr>
            <a:r>
              <a:rPr lang="en">
                <a:solidFill>
                  <a:schemeClr val="dk1"/>
                </a:solidFill>
              </a:rPr>
              <a:t> </a:t>
            </a:r>
            <a:r>
              <a:rPr lang="en">
                <a:solidFill>
                  <a:schemeClr val="dk1"/>
                </a:solidFill>
                <a:latin typeface="Lato"/>
                <a:ea typeface="Lato"/>
                <a:cs typeface="Lato"/>
                <a:sym typeface="Lato"/>
              </a:rPr>
              <a:t>[1] Road Lane-Lines Detection in Real-Time for Advanced Driving Assistance Systems Conference:</a:t>
            </a:r>
            <a:br>
              <a:rPr lang="en">
                <a:solidFill>
                  <a:schemeClr val="dk1"/>
                </a:solidFill>
              </a:rPr>
            </a:br>
            <a:r>
              <a:rPr lang="en">
                <a:solidFill>
                  <a:schemeClr val="dk1"/>
                </a:solidFill>
                <a:latin typeface="Lato"/>
                <a:ea typeface="Lato"/>
                <a:cs typeface="Lato"/>
                <a:sym typeface="Lato"/>
              </a:rPr>
              <a:t>2018 International Conference on Innovation and Intelligence for Informatics, Computing, and</a:t>
            </a:r>
            <a:br>
              <a:rPr lang="en">
                <a:solidFill>
                  <a:schemeClr val="dk1"/>
                </a:solidFill>
              </a:rPr>
            </a:br>
            <a:r>
              <a:rPr lang="en">
                <a:solidFill>
                  <a:schemeClr val="dk1"/>
                </a:solidFill>
                <a:latin typeface="Lato"/>
                <a:ea typeface="Lato"/>
                <a:cs typeface="Lato"/>
                <a:sym typeface="Lato"/>
              </a:rPr>
              <a:t>Technologies (3ICT)</a:t>
            </a:r>
            <a:endParaRPr/>
          </a:p>
          <a:p>
            <a:pPr indent="-342900" lvl="0" marL="457200" rtl="0" algn="l">
              <a:lnSpc>
                <a:spcPct val="115000"/>
              </a:lnSpc>
              <a:spcBef>
                <a:spcPts val="0"/>
              </a:spcBef>
              <a:spcAft>
                <a:spcPts val="0"/>
              </a:spcAft>
              <a:buSzPts val="2118"/>
              <a:buChar char="●"/>
            </a:pPr>
            <a:r>
              <a:rPr lang="en">
                <a:solidFill>
                  <a:schemeClr val="dk1"/>
                </a:solidFill>
                <a:latin typeface="Lato"/>
                <a:ea typeface="Lato"/>
                <a:cs typeface="Lato"/>
                <a:sym typeface="Lato"/>
              </a:rPr>
              <a:t>[2] Computer Vision and Image Processing: A Paper Review International Journal Of Artificial</a:t>
            </a:r>
            <a:br>
              <a:rPr lang="en">
                <a:solidFill>
                  <a:schemeClr val="dk1"/>
                </a:solidFill>
              </a:rPr>
            </a:br>
            <a:r>
              <a:rPr lang="en">
                <a:solidFill>
                  <a:schemeClr val="dk1"/>
                </a:solidFill>
                <a:latin typeface="Lato"/>
                <a:ea typeface="Lato"/>
                <a:cs typeface="Lato"/>
                <a:sym typeface="Lato"/>
              </a:rPr>
              <a:t>Intelligence Research Vol 2, No 1, June 2018, pp. 28-36 </a:t>
            </a:r>
            <a:endParaRPr/>
          </a:p>
          <a:p>
            <a:pPr indent="-342900" lvl="0" marL="457200" rtl="0" algn="l">
              <a:lnSpc>
                <a:spcPct val="115000"/>
              </a:lnSpc>
              <a:spcBef>
                <a:spcPts val="0"/>
              </a:spcBef>
              <a:spcAft>
                <a:spcPts val="0"/>
              </a:spcAft>
              <a:buSzPts val="2118"/>
              <a:buChar char="●"/>
            </a:pPr>
            <a:r>
              <a:rPr lang="en">
                <a:solidFill>
                  <a:schemeClr val="dk1"/>
                </a:solidFill>
                <a:latin typeface="Lato"/>
                <a:ea typeface="Lato"/>
                <a:cs typeface="Lato"/>
                <a:sym typeface="Lato"/>
              </a:rPr>
              <a:t>[3] Vision Based Road Lane Detection System for Vehicles Guidance Australian Journal of Basic and</a:t>
            </a:r>
            <a:br>
              <a:rPr lang="en">
                <a:solidFill>
                  <a:schemeClr val="dk1"/>
                </a:solidFill>
              </a:rPr>
            </a:br>
            <a:r>
              <a:rPr lang="en">
                <a:solidFill>
                  <a:schemeClr val="dk1"/>
                </a:solidFill>
                <a:latin typeface="Lato"/>
                <a:ea typeface="Lato"/>
                <a:cs typeface="Lato"/>
                <a:sym typeface="Lato"/>
              </a:rPr>
              <a:t>Applied Sciences, 5(5): 728-738, 2011</a:t>
            </a:r>
            <a:endParaRPr/>
          </a:p>
          <a:p>
            <a:pPr indent="-342900" lvl="0" marL="457200" rtl="0" algn="l">
              <a:lnSpc>
                <a:spcPct val="115000"/>
              </a:lnSpc>
              <a:spcBef>
                <a:spcPts val="0"/>
              </a:spcBef>
              <a:spcAft>
                <a:spcPts val="0"/>
              </a:spcAft>
              <a:buSzPts val="2118"/>
              <a:buChar char="●"/>
            </a:pPr>
            <a:r>
              <a:rPr lang="en">
                <a:solidFill>
                  <a:schemeClr val="dk1"/>
                </a:solidFill>
                <a:latin typeface="Lato"/>
                <a:ea typeface="Lato"/>
                <a:cs typeface="Lato"/>
                <a:sym typeface="Lato"/>
              </a:rPr>
              <a:t>[4] Computer Vision An Overview For Enthusiasts C. Rasche May 11, 2022</a:t>
            </a:r>
            <a:endParaRPr>
              <a:solidFill>
                <a:schemeClr val="dk1"/>
              </a:solidFill>
              <a:latin typeface="Lato"/>
              <a:ea typeface="Lato"/>
              <a:cs typeface="Lato"/>
              <a:sym typeface="Lato"/>
            </a:endParaRPr>
          </a:p>
        </p:txBody>
      </p:sp>
      <p:sp>
        <p:nvSpPr>
          <p:cNvPr id="160" name="Google Shape;160;p25"/>
          <p:cNvSpPr/>
          <p:nvPr>
            <p:ph type="title"/>
          </p:nvPr>
        </p:nvSpPr>
        <p:spPr>
          <a:xfrm>
            <a:off x="3122341" y="106274"/>
            <a:ext cx="2899317" cy="711482"/>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2800"/>
              <a:buNone/>
            </a:pPr>
            <a:r>
              <a:rPr lang="en"/>
              <a:t>    References</a:t>
            </a:r>
            <a:endParaRPr/>
          </a:p>
        </p:txBody>
      </p:sp>
      <p:sp>
        <p:nvSpPr>
          <p:cNvPr id="161" name="Google Shape;161;p25"/>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p:nvPr>
            <p:ph type="title"/>
          </p:nvPr>
        </p:nvSpPr>
        <p:spPr>
          <a:xfrm>
            <a:off x="2441574" y="2074959"/>
            <a:ext cx="4260850" cy="993581"/>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i="1" lang="en"/>
              <a:t>Thank you !!!</a:t>
            </a:r>
            <a:endParaRPr i="1"/>
          </a:p>
        </p:txBody>
      </p:sp>
      <p:sp>
        <p:nvSpPr>
          <p:cNvPr id="167" name="Google Shape;167;p26"/>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3"/>
          <p:cNvSpPr txBox="1"/>
          <p:nvPr>
            <p:ph idx="1" type="subTitle"/>
          </p:nvPr>
        </p:nvSpPr>
        <p:spPr>
          <a:xfrm>
            <a:off x="4827450" y="416950"/>
            <a:ext cx="4045200" cy="4455900"/>
          </a:xfrm>
          <a:prstGeom prst="rect">
            <a:avLst/>
          </a:prstGeom>
          <a:noFill/>
          <a:ln>
            <a:noFill/>
          </a:ln>
        </p:spPr>
        <p:txBody>
          <a:bodyPr anchorCtr="0" anchor="t" bIns="91425" lIns="91425" spcFirstLastPara="1" rIns="91425" wrap="square" tIns="91425">
            <a:noAutofit/>
          </a:bodyPr>
          <a:lstStyle/>
          <a:p>
            <a:pPr indent="0" lvl="0" marL="0" rtl="0" algn="l">
              <a:lnSpc>
                <a:spcPct val="95000"/>
              </a:lnSpc>
              <a:spcBef>
                <a:spcPts val="800"/>
              </a:spcBef>
              <a:spcAft>
                <a:spcPts val="0"/>
              </a:spcAft>
              <a:buClr>
                <a:srgbClr val="595959"/>
              </a:buClr>
              <a:buSzPts val="275"/>
              <a:buFont typeface="Arial"/>
              <a:buNone/>
            </a:pPr>
            <a:r>
              <a:rPr b="1" lang="en" sz="1750">
                <a:solidFill>
                  <a:schemeClr val="dk1"/>
                </a:solidFill>
                <a:latin typeface="Lato"/>
                <a:ea typeface="Lato"/>
                <a:cs typeface="Lato"/>
                <a:sym typeface="Lato"/>
              </a:rPr>
              <a:t>Seminar Group</a:t>
            </a:r>
            <a:endParaRPr/>
          </a:p>
          <a:p>
            <a:pPr indent="0" lvl="0" marL="0" rtl="0" algn="l">
              <a:lnSpc>
                <a:spcPct val="95000"/>
              </a:lnSpc>
              <a:spcBef>
                <a:spcPts val="800"/>
              </a:spcBef>
              <a:spcAft>
                <a:spcPts val="0"/>
              </a:spcAft>
              <a:buClr>
                <a:srgbClr val="595959"/>
              </a:buClr>
              <a:buSzPts val="275"/>
              <a:buFont typeface="Arial"/>
              <a:buNone/>
            </a:pPr>
            <a:r>
              <a:rPr b="1" lang="en" sz="1750">
                <a:solidFill>
                  <a:schemeClr val="dk1"/>
                </a:solidFill>
                <a:latin typeface="Lato"/>
                <a:ea typeface="Lato"/>
                <a:cs typeface="Lato"/>
                <a:sym typeface="Lato"/>
              </a:rPr>
              <a:t>Seminar Motivation</a:t>
            </a:r>
            <a:endParaRPr/>
          </a:p>
          <a:p>
            <a:pPr indent="0" lvl="0" marL="0" rtl="0" algn="l">
              <a:lnSpc>
                <a:spcPct val="95000"/>
              </a:lnSpc>
              <a:spcBef>
                <a:spcPts val="800"/>
              </a:spcBef>
              <a:spcAft>
                <a:spcPts val="0"/>
              </a:spcAft>
              <a:buClr>
                <a:srgbClr val="595959"/>
              </a:buClr>
              <a:buSzPts val="275"/>
              <a:buFont typeface="Arial"/>
              <a:buNone/>
            </a:pPr>
            <a:r>
              <a:rPr b="1" lang="en" sz="1750">
                <a:solidFill>
                  <a:schemeClr val="dk1"/>
                </a:solidFill>
                <a:latin typeface="Lato"/>
                <a:ea typeface="Lato"/>
                <a:cs typeface="Lato"/>
                <a:sym typeface="Lato"/>
              </a:rPr>
              <a:t>Introduction</a:t>
            </a:r>
            <a:endParaRPr/>
          </a:p>
          <a:p>
            <a:pPr indent="0" lvl="0" marL="0" rtl="0" algn="l">
              <a:lnSpc>
                <a:spcPct val="95000"/>
              </a:lnSpc>
              <a:spcBef>
                <a:spcPts val="800"/>
              </a:spcBef>
              <a:spcAft>
                <a:spcPts val="0"/>
              </a:spcAft>
              <a:buClr>
                <a:srgbClr val="595959"/>
              </a:buClr>
              <a:buSzPts val="275"/>
              <a:buFont typeface="Arial"/>
              <a:buNone/>
            </a:pPr>
            <a:r>
              <a:rPr b="1" lang="en" sz="1750">
                <a:solidFill>
                  <a:schemeClr val="dk1"/>
                </a:solidFill>
                <a:latin typeface="Lato"/>
                <a:ea typeface="Lato"/>
                <a:cs typeface="Lato"/>
                <a:sym typeface="Lato"/>
              </a:rPr>
              <a:t>Literature Survey</a:t>
            </a:r>
            <a:endParaRPr/>
          </a:p>
          <a:p>
            <a:pPr indent="0" lvl="0" marL="0" rtl="0" algn="l">
              <a:lnSpc>
                <a:spcPct val="95000"/>
              </a:lnSpc>
              <a:spcBef>
                <a:spcPts val="800"/>
              </a:spcBef>
              <a:spcAft>
                <a:spcPts val="0"/>
              </a:spcAft>
              <a:buClr>
                <a:srgbClr val="595959"/>
              </a:buClr>
              <a:buSzPts val="275"/>
              <a:buFont typeface="Arial"/>
              <a:buNone/>
            </a:pPr>
            <a:r>
              <a:rPr b="1" lang="en" sz="1750">
                <a:solidFill>
                  <a:schemeClr val="dk1"/>
                </a:solidFill>
                <a:latin typeface="Lato"/>
                <a:ea typeface="Lato"/>
                <a:cs typeface="Lato"/>
                <a:sym typeface="Lato"/>
              </a:rPr>
              <a:t>Algorithm/Methodology Used</a:t>
            </a:r>
            <a:endParaRPr/>
          </a:p>
          <a:p>
            <a:pPr indent="0" lvl="0" marL="0" rtl="0" algn="l">
              <a:lnSpc>
                <a:spcPct val="95000"/>
              </a:lnSpc>
              <a:spcBef>
                <a:spcPts val="800"/>
              </a:spcBef>
              <a:spcAft>
                <a:spcPts val="0"/>
              </a:spcAft>
              <a:buClr>
                <a:srgbClr val="595959"/>
              </a:buClr>
              <a:buSzPts val="275"/>
              <a:buFont typeface="Arial"/>
              <a:buNone/>
            </a:pPr>
            <a:r>
              <a:rPr b="1" lang="en" sz="1750">
                <a:solidFill>
                  <a:schemeClr val="dk1"/>
                </a:solidFill>
                <a:latin typeface="Lato"/>
                <a:ea typeface="Lato"/>
                <a:cs typeface="Lato"/>
                <a:sym typeface="Lato"/>
              </a:rPr>
              <a:t>Application/s</a:t>
            </a:r>
            <a:endParaRPr/>
          </a:p>
          <a:p>
            <a:pPr indent="0" lvl="0" marL="0" rtl="0" algn="l">
              <a:lnSpc>
                <a:spcPct val="95000"/>
              </a:lnSpc>
              <a:spcBef>
                <a:spcPts val="800"/>
              </a:spcBef>
              <a:spcAft>
                <a:spcPts val="0"/>
              </a:spcAft>
              <a:buClr>
                <a:srgbClr val="595959"/>
              </a:buClr>
              <a:buSzPts val="275"/>
              <a:buFont typeface="Arial"/>
              <a:buNone/>
            </a:pPr>
            <a:r>
              <a:rPr b="1" lang="en" sz="1750">
                <a:solidFill>
                  <a:schemeClr val="dk1"/>
                </a:solidFill>
                <a:latin typeface="Lato"/>
                <a:ea typeface="Lato"/>
                <a:cs typeface="Lato"/>
                <a:sym typeface="Lato"/>
              </a:rPr>
              <a:t>Conclusion/s</a:t>
            </a:r>
            <a:endParaRPr/>
          </a:p>
          <a:p>
            <a:pPr indent="0" lvl="0" marL="0" rtl="0" algn="l">
              <a:lnSpc>
                <a:spcPct val="95000"/>
              </a:lnSpc>
              <a:spcBef>
                <a:spcPts val="800"/>
              </a:spcBef>
              <a:spcAft>
                <a:spcPts val="0"/>
              </a:spcAft>
              <a:buClr>
                <a:srgbClr val="595959"/>
              </a:buClr>
              <a:buSzPts val="275"/>
              <a:buFont typeface="Arial"/>
              <a:buNone/>
            </a:pPr>
            <a:r>
              <a:rPr b="1" lang="en" sz="1750">
                <a:solidFill>
                  <a:schemeClr val="dk1"/>
                </a:solidFill>
                <a:latin typeface="Lato"/>
                <a:ea typeface="Lato"/>
                <a:cs typeface="Lato"/>
                <a:sym typeface="Lato"/>
              </a:rPr>
              <a:t>References</a:t>
            </a:r>
            <a:endParaRPr/>
          </a:p>
          <a:p>
            <a:pPr indent="0" lvl="0" marL="0" rtl="0" algn="ctr">
              <a:lnSpc>
                <a:spcPct val="80000"/>
              </a:lnSpc>
              <a:spcBef>
                <a:spcPts val="0"/>
              </a:spcBef>
              <a:spcAft>
                <a:spcPts val="0"/>
              </a:spcAft>
              <a:buSzPts val="925"/>
              <a:buNone/>
            </a:pPr>
            <a:r>
              <a:t/>
            </a:r>
            <a:endParaRPr sz="925">
              <a:solidFill>
                <a:schemeClr val="accent1"/>
              </a:solidFill>
            </a:endParaRPr>
          </a:p>
        </p:txBody>
      </p:sp>
      <p:sp>
        <p:nvSpPr>
          <p:cNvPr id="69" name="Google Shape;69;p13"/>
          <p:cNvSpPr/>
          <p:nvPr/>
        </p:nvSpPr>
        <p:spPr>
          <a:xfrm>
            <a:off x="284550" y="1544400"/>
            <a:ext cx="3528000" cy="2054699"/>
          </a:xfrm>
          <a:prstGeom prst="ellipse">
            <a:avLst/>
          </a:prstGeom>
          <a:solidFill>
            <a:srgbClr val="EEEEEE"/>
          </a:solidFill>
          <a:ln cap="flat" cmpd="sng" w="11430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13"/>
          <p:cNvSpPr txBox="1"/>
          <p:nvPr/>
        </p:nvSpPr>
        <p:spPr>
          <a:xfrm>
            <a:off x="562350" y="2252350"/>
            <a:ext cx="2972400" cy="785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900"/>
              <a:buFont typeface="Arial"/>
              <a:buNone/>
            </a:pPr>
            <a:r>
              <a:rPr b="1" i="0" lang="en" sz="3900" u="none" cap="none" strike="noStrike">
                <a:solidFill>
                  <a:srgbClr val="000000"/>
                </a:solidFill>
                <a:latin typeface="Open Sans ExtraBold"/>
                <a:ea typeface="Open Sans ExtraBold"/>
                <a:cs typeface="Open Sans ExtraBold"/>
                <a:sym typeface="Open Sans ExtraBold"/>
              </a:rPr>
              <a:t>CONTENTS</a:t>
            </a:r>
            <a:endParaRPr b="1" i="0" sz="3900" u="none" cap="none" strike="noStrike">
              <a:solidFill>
                <a:srgbClr val="000000"/>
              </a:solidFill>
              <a:latin typeface="Open Sans ExtraBold"/>
              <a:ea typeface="Open Sans ExtraBold"/>
              <a:cs typeface="Open Sans ExtraBold"/>
              <a:sym typeface="Open Sans ExtraBold"/>
            </a:endParaRPr>
          </a:p>
        </p:txBody>
      </p:sp>
      <p:sp>
        <p:nvSpPr>
          <p:cNvPr id="71" name="Google Shape;71;p13"/>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4"/>
          <p:cNvSpPr txBox="1"/>
          <p:nvPr>
            <p:ph idx="1" type="body"/>
          </p:nvPr>
        </p:nvSpPr>
        <p:spPr>
          <a:xfrm>
            <a:off x="311696" y="1152477"/>
            <a:ext cx="8520599" cy="3416398"/>
          </a:xfrm>
          <a:prstGeom prst="rect">
            <a:avLst/>
          </a:prstGeom>
          <a:noFill/>
          <a:ln>
            <a:noFill/>
          </a:ln>
        </p:spPr>
        <p:txBody>
          <a:bodyPr anchorCtr="0" anchor="t" bIns="91425" lIns="91425" spcFirstLastPara="1" rIns="91425" wrap="square" tIns="91425">
            <a:normAutofit fontScale="55000" lnSpcReduction="20000"/>
          </a:bodyPr>
          <a:lstStyle/>
          <a:p>
            <a:pPr indent="0" lvl="0" marL="0" rtl="0" algn="l">
              <a:lnSpc>
                <a:spcPct val="115000"/>
              </a:lnSpc>
              <a:spcBef>
                <a:spcPts val="0"/>
              </a:spcBef>
              <a:spcAft>
                <a:spcPts val="0"/>
              </a:spcAft>
              <a:buClr>
                <a:schemeClr val="dk1"/>
              </a:buClr>
              <a:buSzPts val="151"/>
              <a:buFont typeface="Arial"/>
              <a:buNone/>
            </a:pPr>
            <a:r>
              <a:rPr b="1" lang="en" sz="8407">
                <a:solidFill>
                  <a:schemeClr val="dk1"/>
                </a:solidFill>
                <a:latin typeface="Times New Roman"/>
                <a:ea typeface="Times New Roman"/>
                <a:cs typeface="Times New Roman"/>
                <a:sym typeface="Times New Roman"/>
              </a:rPr>
              <a:t>Domain</a:t>
            </a:r>
            <a:r>
              <a:rPr lang="en" sz="8407">
                <a:solidFill>
                  <a:schemeClr val="dk1"/>
                </a:solidFill>
                <a:latin typeface="Times New Roman"/>
                <a:ea typeface="Times New Roman"/>
                <a:cs typeface="Times New Roman"/>
                <a:sym typeface="Times New Roman"/>
              </a:rPr>
              <a:t>: Machine Learning</a:t>
            </a:r>
            <a:endParaRPr/>
          </a:p>
          <a:p>
            <a:pPr indent="0" lvl="0" marL="0" rtl="0" algn="l">
              <a:lnSpc>
                <a:spcPct val="115000"/>
              </a:lnSpc>
              <a:spcBef>
                <a:spcPts val="1200"/>
              </a:spcBef>
              <a:spcAft>
                <a:spcPts val="0"/>
              </a:spcAft>
              <a:buClr>
                <a:schemeClr val="dk1"/>
              </a:buClr>
              <a:buSzPct val="100000"/>
              <a:buFont typeface="Arial"/>
              <a:buNone/>
            </a:pPr>
            <a:r>
              <a:t/>
            </a:r>
            <a:endParaRPr sz="8407">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77"/>
              <a:buNone/>
            </a:pPr>
            <a:r>
              <a:t/>
            </a:r>
            <a:endParaRPr sz="8407">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77"/>
              <a:buNone/>
            </a:pPr>
            <a:r>
              <a:t/>
            </a:r>
            <a:endParaRPr sz="8407">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77"/>
              <a:buNone/>
            </a:pPr>
            <a:r>
              <a:t/>
            </a:r>
            <a:endParaRPr sz="8407">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SzPct val="100000"/>
              <a:buNone/>
            </a:pPr>
            <a:r>
              <a:t/>
            </a:r>
            <a:endParaRPr/>
          </a:p>
        </p:txBody>
      </p:sp>
      <p:sp>
        <p:nvSpPr>
          <p:cNvPr id="77" name="Google Shape;77;p14"/>
          <p:cNvSpPr txBox="1"/>
          <p:nvPr/>
        </p:nvSpPr>
        <p:spPr>
          <a:xfrm>
            <a:off x="2610525" y="232625"/>
            <a:ext cx="4213200" cy="677099"/>
          </a:xfrm>
          <a:prstGeom prst="rect">
            <a:avLst/>
          </a:prstGeom>
          <a:solidFill>
            <a:srgbClr val="FFF2C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3200"/>
              <a:buFont typeface="Arial"/>
              <a:buNone/>
            </a:pPr>
            <a:r>
              <a:rPr b="1" i="0" lang="en" sz="3200" u="none" cap="none" strike="noStrike">
                <a:solidFill>
                  <a:srgbClr val="980000"/>
                </a:solidFill>
                <a:latin typeface="Open Sans"/>
                <a:ea typeface="Open Sans"/>
                <a:cs typeface="Open Sans"/>
                <a:sym typeface="Open Sans"/>
              </a:rPr>
              <a:t>Seminar Details</a:t>
            </a:r>
            <a:endParaRPr b="1" i="0" sz="3200" u="none" cap="none" strike="noStrike">
              <a:solidFill>
                <a:srgbClr val="980000"/>
              </a:solidFill>
              <a:latin typeface="Open Sans"/>
              <a:ea typeface="Open Sans"/>
              <a:cs typeface="Open Sans"/>
              <a:sym typeface="Open Sans"/>
            </a:endParaRPr>
          </a:p>
        </p:txBody>
      </p:sp>
      <p:sp>
        <p:nvSpPr>
          <p:cNvPr id="78" name="Google Shape;78;p14"/>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pic>
        <p:nvPicPr>
          <p:cNvPr id="79" name="Google Shape;79;p14"/>
          <p:cNvPicPr preferRelativeResize="0"/>
          <p:nvPr/>
        </p:nvPicPr>
        <p:blipFill rotWithShape="1">
          <a:blip r:embed="rId3">
            <a:alphaModFix/>
          </a:blip>
          <a:srcRect b="0" l="0" r="0" t="0"/>
          <a:stretch/>
        </p:blipFill>
        <p:spPr>
          <a:xfrm>
            <a:off x="2244928" y="1917639"/>
            <a:ext cx="4944398" cy="3025978"/>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idx="1" type="body"/>
          </p:nvPr>
        </p:nvSpPr>
        <p:spPr>
          <a:xfrm>
            <a:off x="308371" y="982503"/>
            <a:ext cx="8450696" cy="1916571"/>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rmAutofit fontScale="25000" lnSpcReduction="20000"/>
          </a:bodyPr>
          <a:lstStyle/>
          <a:p>
            <a:pPr indent="0" lvl="0" marL="0" rtl="0" algn="l">
              <a:lnSpc>
                <a:spcPct val="115000"/>
              </a:lnSpc>
              <a:spcBef>
                <a:spcPts val="1200"/>
              </a:spcBef>
              <a:spcAft>
                <a:spcPts val="0"/>
              </a:spcAft>
              <a:buSzPct val="78260"/>
              <a:buNone/>
            </a:pPr>
            <a:r>
              <a:rPr lang="en" sz="10000">
                <a:solidFill>
                  <a:schemeClr val="dk1"/>
                </a:solidFill>
                <a:latin typeface="Times New Roman"/>
                <a:ea typeface="Times New Roman"/>
                <a:cs typeface="Times New Roman"/>
                <a:sym typeface="Times New Roman"/>
              </a:rPr>
              <a:t>Title              :  Road Lane Detection System</a:t>
            </a:r>
            <a:endParaRPr/>
          </a:p>
          <a:p>
            <a:pPr indent="0" lvl="0" marL="0" rtl="0" algn="l">
              <a:lnSpc>
                <a:spcPct val="115000"/>
              </a:lnSpc>
              <a:spcBef>
                <a:spcPts val="1200"/>
              </a:spcBef>
              <a:spcAft>
                <a:spcPts val="0"/>
              </a:spcAft>
              <a:buSzPct val="78260"/>
              <a:buNone/>
            </a:pPr>
            <a:r>
              <a:rPr lang="en" sz="10000">
                <a:solidFill>
                  <a:schemeClr val="dk1"/>
                </a:solidFill>
                <a:latin typeface="Times New Roman"/>
                <a:ea typeface="Times New Roman"/>
                <a:cs typeface="Times New Roman"/>
                <a:sym typeface="Times New Roman"/>
              </a:rPr>
              <a:t>Domain         : Machine Learning</a:t>
            </a:r>
            <a:endParaRPr/>
          </a:p>
          <a:p>
            <a:pPr indent="0" lvl="0" marL="0" rtl="0" algn="l">
              <a:lnSpc>
                <a:spcPct val="115000"/>
              </a:lnSpc>
              <a:spcBef>
                <a:spcPts val="1200"/>
              </a:spcBef>
              <a:spcAft>
                <a:spcPts val="0"/>
              </a:spcAft>
              <a:buSzPct val="100000"/>
              <a:buNone/>
            </a:pPr>
            <a:r>
              <a:t/>
            </a:r>
            <a:endParaRPr sz="100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100000"/>
              <a:buNone/>
            </a:pPr>
            <a:r>
              <a:t/>
            </a:r>
            <a:endParaRPr sz="100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SzPct val="100000"/>
              <a:buNone/>
            </a:pPr>
            <a:r>
              <a:t/>
            </a:r>
            <a:endParaRPr sz="100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SzPct val="100000"/>
              <a:buNone/>
            </a:pPr>
            <a:r>
              <a:t/>
            </a:r>
            <a:endParaRPr/>
          </a:p>
        </p:txBody>
      </p:sp>
      <p:sp>
        <p:nvSpPr>
          <p:cNvPr id="85" name="Google Shape;85;p15"/>
          <p:cNvSpPr/>
          <p:nvPr/>
        </p:nvSpPr>
        <p:spPr>
          <a:xfrm>
            <a:off x="3140600" y="91200"/>
            <a:ext cx="3747900" cy="710700"/>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90"/>
              <a:buFont typeface="Arial"/>
              <a:buNone/>
            </a:pPr>
            <a:r>
              <a:rPr b="1" i="0" lang="en" sz="3200" u="none" cap="none" strike="noStrike">
                <a:solidFill>
                  <a:srgbClr val="980000"/>
                </a:solidFill>
                <a:latin typeface="Open Sans"/>
                <a:ea typeface="Open Sans"/>
                <a:cs typeface="Open Sans"/>
                <a:sym typeface="Open Sans"/>
              </a:rPr>
              <a:t>Seminar Details</a:t>
            </a:r>
            <a:endParaRPr b="1" i="0" sz="3200" u="none" cap="none" strike="noStrike">
              <a:solidFill>
                <a:srgbClr val="980000"/>
              </a:solidFill>
              <a:latin typeface="Open Sans"/>
              <a:ea typeface="Open Sans"/>
              <a:cs typeface="Open Sans"/>
              <a:sym typeface="Open Sans"/>
            </a:endParaRPr>
          </a:p>
        </p:txBody>
      </p:sp>
      <p:sp>
        <p:nvSpPr>
          <p:cNvPr id="86" name="Google Shape;86;p15"/>
          <p:cNvSpPr txBox="1"/>
          <p:nvPr/>
        </p:nvSpPr>
        <p:spPr>
          <a:xfrm>
            <a:off x="376300" y="4085600"/>
            <a:ext cx="2468399" cy="677099"/>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Times New Roman"/>
                <a:ea typeface="Times New Roman"/>
                <a:cs typeface="Times New Roman"/>
                <a:sym typeface="Times New Roman"/>
              </a:rPr>
              <a:t>By</a:t>
            </a:r>
            <a:endParaRPr/>
          </a:p>
          <a:p>
            <a:pPr indent="0" lvl="0" marL="0" marR="0" rtl="0" algn="l">
              <a:lnSpc>
                <a:spcPct val="100000"/>
              </a:lnSpc>
              <a:spcBef>
                <a:spcPts val="0"/>
              </a:spcBef>
              <a:spcAft>
                <a:spcPts val="0"/>
              </a:spcAft>
              <a:buClr>
                <a:srgbClr val="000000"/>
              </a:buClr>
              <a:buSzPts val="1600"/>
              <a:buFont typeface="Arial"/>
              <a:buNone/>
            </a:pPr>
            <a:r>
              <a:rPr b="0" i="0" lang="en" sz="1600" u="none" cap="none" strike="noStrike">
                <a:solidFill>
                  <a:srgbClr val="000000"/>
                </a:solidFill>
                <a:latin typeface="Times New Roman"/>
                <a:ea typeface="Times New Roman"/>
                <a:cs typeface="Times New Roman"/>
                <a:sym typeface="Times New Roman"/>
              </a:rPr>
              <a:t>    Navnit A</a:t>
            </a:r>
            <a:endParaRPr b="0" i="0" sz="1600" u="none" cap="none" strike="noStrike">
              <a:solidFill>
                <a:srgbClr val="000000"/>
              </a:solidFill>
              <a:latin typeface="Times New Roman"/>
              <a:ea typeface="Times New Roman"/>
              <a:cs typeface="Times New Roman"/>
              <a:sym typeface="Times New Roman"/>
            </a:endParaRPr>
          </a:p>
        </p:txBody>
      </p:sp>
      <p:sp>
        <p:nvSpPr>
          <p:cNvPr id="87" name="Google Shape;87;p15"/>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pic>
        <p:nvPicPr>
          <p:cNvPr id="88" name="Google Shape;88;p15"/>
          <p:cNvPicPr preferRelativeResize="0"/>
          <p:nvPr/>
        </p:nvPicPr>
        <p:blipFill rotWithShape="1">
          <a:blip r:embed="rId3">
            <a:alphaModFix/>
          </a:blip>
          <a:srcRect b="0" l="0" r="0" t="0"/>
          <a:stretch/>
        </p:blipFill>
        <p:spPr>
          <a:xfrm>
            <a:off x="3767947" y="2153288"/>
            <a:ext cx="4991119" cy="280750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pic>
        <p:nvPicPr>
          <p:cNvPr id="94" name="Google Shape;94;p16"/>
          <p:cNvPicPr preferRelativeResize="0"/>
          <p:nvPr/>
        </p:nvPicPr>
        <p:blipFill>
          <a:blip r:embed="rId3">
            <a:alphaModFix/>
          </a:blip>
          <a:stretch>
            <a:fillRect/>
          </a:stretch>
        </p:blipFill>
        <p:spPr>
          <a:xfrm>
            <a:off x="539575" y="152400"/>
            <a:ext cx="7779949" cy="5143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fontScale="92500" lnSpcReduction="10000"/>
          </a:bodyPr>
          <a:lstStyle/>
          <a:p>
            <a:pPr indent="-342900" lvl="0" marL="457200" rtl="0" algn="l">
              <a:lnSpc>
                <a:spcPct val="115000"/>
              </a:lnSpc>
              <a:spcBef>
                <a:spcPts val="0"/>
              </a:spcBef>
              <a:spcAft>
                <a:spcPts val="0"/>
              </a:spcAft>
              <a:buSzPct val="100000"/>
              <a:buChar char="●"/>
            </a:pPr>
            <a:r>
              <a:rPr lang="en">
                <a:solidFill>
                  <a:schemeClr val="dk1"/>
                </a:solidFill>
                <a:latin typeface="Lato"/>
                <a:ea typeface="Lato"/>
                <a:cs typeface="Lato"/>
                <a:sym typeface="Lato"/>
              </a:rPr>
              <a:t>The motivation behind the development and implementation of lane search is based on a deep commitment to improving road safety and transforming the future of transportation. There are several important factors that led to the need for this work:</a:t>
            </a:r>
            <a:br>
              <a:rPr lang="en">
                <a:solidFill>
                  <a:schemeClr val="dk1"/>
                </a:solidFill>
              </a:rPr>
            </a:br>
            <a:endParaRPr/>
          </a:p>
          <a:p>
            <a:pPr indent="-342900" lvl="0" marL="457200" rtl="0" algn="l">
              <a:lnSpc>
                <a:spcPct val="115000"/>
              </a:lnSpc>
              <a:spcBef>
                <a:spcPts val="0"/>
              </a:spcBef>
              <a:spcAft>
                <a:spcPts val="0"/>
              </a:spcAft>
              <a:buSzPct val="100000"/>
              <a:buChar char="●"/>
            </a:pPr>
            <a:r>
              <a:rPr lang="en">
                <a:solidFill>
                  <a:schemeClr val="dk1"/>
                </a:solidFill>
                <a:latin typeface="Lato"/>
                <a:ea typeface="Lato"/>
                <a:cs typeface="Lato"/>
                <a:sym typeface="Lato"/>
              </a:rPr>
              <a:t>Improving Road Safety: Road accidents, including take-off-related accidents, continue to be a major concern worldwide. Most accidents occur when drivers unintentionally leave the designated lane.</a:t>
            </a:r>
            <a:br>
              <a:rPr lang="en">
                <a:solidFill>
                  <a:schemeClr val="dk1"/>
                </a:solidFill>
              </a:rPr>
            </a:br>
            <a:endParaRPr/>
          </a:p>
          <a:p>
            <a:pPr indent="-342900" lvl="0" marL="457200" rtl="0" algn="l">
              <a:lnSpc>
                <a:spcPct val="115000"/>
              </a:lnSpc>
              <a:spcBef>
                <a:spcPts val="0"/>
              </a:spcBef>
              <a:spcAft>
                <a:spcPts val="0"/>
              </a:spcAft>
              <a:buSzPct val="100000"/>
              <a:buChar char="●"/>
            </a:pPr>
            <a:r>
              <a:rPr lang="en">
                <a:solidFill>
                  <a:schemeClr val="dk1"/>
                </a:solidFill>
                <a:latin typeface="Lato"/>
                <a:ea typeface="Lato"/>
                <a:cs typeface="Lato"/>
                <a:sym typeface="Lato"/>
              </a:rPr>
              <a:t>The lane detection system aims to prevent such incidents by providing real-time lane guidance and</a:t>
            </a:r>
            <a:br>
              <a:rPr lang="en">
                <a:solidFill>
                  <a:schemeClr val="dk1"/>
                </a:solidFill>
              </a:rPr>
            </a:br>
            <a:r>
              <a:rPr lang="en">
                <a:solidFill>
                  <a:schemeClr val="dk1"/>
                </a:solidFill>
                <a:latin typeface="Lato"/>
                <a:ea typeface="Lato"/>
                <a:cs typeface="Lato"/>
                <a:sym typeface="Lato"/>
              </a:rPr>
              <a:t>warnings to drivers.</a:t>
            </a:r>
            <a:endParaRPr>
              <a:solidFill>
                <a:schemeClr val="dk1"/>
              </a:solidFill>
              <a:latin typeface="Lato"/>
              <a:ea typeface="Lato"/>
              <a:cs typeface="Lato"/>
              <a:sym typeface="Lato"/>
            </a:endParaRPr>
          </a:p>
        </p:txBody>
      </p:sp>
      <p:sp>
        <p:nvSpPr>
          <p:cNvPr id="100" name="Google Shape;100;p17"/>
          <p:cNvSpPr/>
          <p:nvPr/>
        </p:nvSpPr>
        <p:spPr>
          <a:xfrm>
            <a:off x="2801814" y="125539"/>
            <a:ext cx="3747900" cy="710700"/>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90"/>
              <a:buFont typeface="Arial"/>
              <a:buNone/>
            </a:pPr>
            <a:r>
              <a:rPr b="1" i="0" lang="en" sz="3200" u="none" cap="none" strike="noStrike">
                <a:solidFill>
                  <a:srgbClr val="980000"/>
                </a:solidFill>
                <a:latin typeface="Open Sans"/>
                <a:ea typeface="Open Sans"/>
                <a:cs typeface="Open Sans"/>
                <a:sym typeface="Open Sans"/>
              </a:rPr>
              <a:t>Motivation</a:t>
            </a:r>
            <a:endParaRPr b="1" i="0" sz="3200" u="none" cap="none" strike="noStrike">
              <a:solidFill>
                <a:srgbClr val="980000"/>
              </a:solidFill>
              <a:latin typeface="Open Sans"/>
              <a:ea typeface="Open Sans"/>
              <a:cs typeface="Open Sans"/>
              <a:sym typeface="Open Sans"/>
            </a:endParaRPr>
          </a:p>
        </p:txBody>
      </p:sp>
      <p:sp>
        <p:nvSpPr>
          <p:cNvPr id="101" name="Google Shape;101;p17"/>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p:nvPr>
            <p:ph type="title"/>
          </p:nvPr>
        </p:nvSpPr>
        <p:spPr>
          <a:xfrm>
            <a:off x="2058174" y="117397"/>
            <a:ext cx="5271894" cy="648320"/>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Clr>
                <a:srgbClr val="000000"/>
              </a:buClr>
              <a:buSzPts val="990"/>
              <a:buFont typeface="Arial"/>
              <a:buNone/>
            </a:pPr>
            <a:r>
              <a:rPr b="1" lang="en" sz="2880">
                <a:solidFill>
                  <a:srgbClr val="980000"/>
                </a:solidFill>
                <a:latin typeface="Open Sans"/>
                <a:ea typeface="Open Sans"/>
                <a:cs typeface="Open Sans"/>
                <a:sym typeface="Open Sans"/>
              </a:rPr>
              <a:t>Problem Statement</a:t>
            </a:r>
            <a:endParaRPr b="1" sz="2880">
              <a:solidFill>
                <a:srgbClr val="980000"/>
              </a:solidFill>
              <a:latin typeface="Open Sans"/>
              <a:ea typeface="Open Sans"/>
              <a:cs typeface="Open Sans"/>
              <a:sym typeface="Open Sans"/>
            </a:endParaRPr>
          </a:p>
        </p:txBody>
      </p:sp>
      <p:sp>
        <p:nvSpPr>
          <p:cNvPr id="107" name="Google Shape;107;p18"/>
          <p:cNvSpPr txBox="1"/>
          <p:nvPr/>
        </p:nvSpPr>
        <p:spPr>
          <a:xfrm>
            <a:off x="501497" y="1303988"/>
            <a:ext cx="8514911" cy="97509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8"/>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
        <p:nvSpPr>
          <p:cNvPr id="109" name="Google Shape;109;p18"/>
          <p:cNvSpPr txBox="1"/>
          <p:nvPr/>
        </p:nvSpPr>
        <p:spPr>
          <a:xfrm>
            <a:off x="856545" y="941822"/>
            <a:ext cx="7727937" cy="3721398"/>
          </a:xfrm>
          <a:prstGeom prst="rect">
            <a:avLst/>
          </a:prstGeom>
          <a:noFill/>
          <a:ln>
            <a:noFill/>
          </a:ln>
        </p:spPr>
        <p:txBody>
          <a:bodyPr anchorCtr="0" anchor="t" bIns="47625" lIns="95250" spcFirstLastPara="1" rIns="95250" wrap="square" tIns="47625">
            <a:noAutofit/>
          </a:bodyPr>
          <a:lstStyle/>
          <a:p>
            <a:pPr indent="0" lvl="0" marL="0" marR="0" rtl="0" algn="l">
              <a:lnSpc>
                <a:spcPct val="100000"/>
              </a:lnSpc>
              <a:spcBef>
                <a:spcPts val="0"/>
              </a:spcBef>
              <a:spcAft>
                <a:spcPts val="0"/>
              </a:spcAft>
              <a:buNone/>
            </a:pPr>
            <a:r>
              <a:rPr b="0" i="0" lang="en" sz="2100" u="none" cap="none" strike="noStrike">
                <a:solidFill>
                  <a:srgbClr val="000000"/>
                </a:solidFill>
                <a:latin typeface="Arial"/>
                <a:ea typeface="Arial"/>
                <a:cs typeface="Arial"/>
                <a:sym typeface="Arial"/>
              </a:rPr>
              <a:t>"Develop an road lane detection system that can operate effectively under diverse and challenging real-world conditions." </a:t>
            </a:r>
            <a:endParaRPr sz="1900"/>
          </a:p>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2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 sz="2100" u="none" cap="none" strike="noStrike">
                <a:solidFill>
                  <a:srgbClr val="000000"/>
                </a:solidFill>
                <a:latin typeface="Arial"/>
                <a:ea typeface="Arial"/>
                <a:cs typeface="Arial"/>
                <a:sym typeface="Arial"/>
              </a:rPr>
              <a:t> The ultimate goal is to enhance road safety, assist human drivers, and contribute to the development of fully autonomous vehicles, promoting a safer, more efficient, and sustainable future for transportation</a:t>
            </a:r>
            <a:endParaRPr b="0" i="0" sz="21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p:nvPr>
            <p:ph type="title"/>
          </p:nvPr>
        </p:nvSpPr>
        <p:spPr>
          <a:xfrm>
            <a:off x="2356625" y="109963"/>
            <a:ext cx="4661208" cy="863910"/>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Clr>
                <a:srgbClr val="000000"/>
              </a:buClr>
              <a:buSzPts val="990"/>
              <a:buFont typeface="Arial"/>
              <a:buNone/>
            </a:pPr>
            <a:r>
              <a:rPr b="1" lang="en" sz="3200">
                <a:solidFill>
                  <a:srgbClr val="980000"/>
                </a:solidFill>
                <a:latin typeface="Open Sans"/>
                <a:ea typeface="Open Sans"/>
                <a:cs typeface="Open Sans"/>
                <a:sym typeface="Open Sans"/>
              </a:rPr>
              <a:t> Aim and objectives </a:t>
            </a:r>
            <a:endParaRPr b="1" sz="3200">
              <a:solidFill>
                <a:srgbClr val="980000"/>
              </a:solidFill>
              <a:latin typeface="Open Sans"/>
              <a:ea typeface="Open Sans"/>
              <a:cs typeface="Open Sans"/>
              <a:sym typeface="Open Sans"/>
            </a:endParaRPr>
          </a:p>
        </p:txBody>
      </p:sp>
      <p:sp>
        <p:nvSpPr>
          <p:cNvPr id="115" name="Google Shape;115;p19"/>
          <p:cNvSpPr txBox="1"/>
          <p:nvPr/>
        </p:nvSpPr>
        <p:spPr>
          <a:xfrm>
            <a:off x="469468" y="851611"/>
            <a:ext cx="6872868" cy="420520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Lato"/>
                <a:ea typeface="Lato"/>
                <a:cs typeface="Lato"/>
                <a:sym typeface="Lato"/>
              </a:rPr>
              <a:t>AIM:</a:t>
            </a:r>
            <a:br>
              <a:rPr b="0" i="0" lang="en" sz="1400" u="none" cap="none" strike="noStrike">
                <a:solidFill>
                  <a:srgbClr val="000000"/>
                </a:solidFill>
                <a:latin typeface="Arial"/>
                <a:ea typeface="Arial"/>
                <a:cs typeface="Arial"/>
                <a:sym typeface="Arial"/>
              </a:rPr>
            </a:br>
            <a:r>
              <a:rPr b="0" i="0" lang="en" sz="1800" u="none" cap="none" strike="noStrike">
                <a:solidFill>
                  <a:schemeClr val="dk1"/>
                </a:solidFill>
                <a:latin typeface="Lato"/>
                <a:ea typeface="Lato"/>
                <a:cs typeface="Lato"/>
                <a:sym typeface="Lato"/>
              </a:rPr>
              <a:t>The purpose of lane searching is to improve road safety, support advanced driver assistance (ADAS)and contribute to the development and use of driving technology.The main goal is to provide timely and accurate information about lane locations and signs to help drivers make informed decisions and keep  vehicles safe on the road.</a:t>
            </a:r>
            <a:br>
              <a:rPr b="0" i="0" lang="en" sz="1400" u="none" cap="none" strike="noStrike">
                <a:solidFill>
                  <a:srgbClr val="000000"/>
                </a:solidFill>
                <a:latin typeface="Arial"/>
                <a:ea typeface="Arial"/>
                <a:cs typeface="Arial"/>
                <a:sym typeface="Arial"/>
              </a:rPr>
            </a:br>
            <a:r>
              <a:rPr b="1" i="0" lang="en" sz="1800" u="none" cap="none" strike="noStrike">
                <a:solidFill>
                  <a:schemeClr val="dk1"/>
                </a:solidFill>
                <a:latin typeface="Lato"/>
                <a:ea typeface="Lato"/>
                <a:cs typeface="Lato"/>
                <a:sym typeface="Lato"/>
              </a:rPr>
              <a:t>OBJECTIVES:</a:t>
            </a:r>
            <a:br>
              <a:rPr b="0" i="0" lang="en" sz="1400" u="none" cap="none" strike="noStrike">
                <a:solidFill>
                  <a:srgbClr val="000000"/>
                </a:solidFill>
                <a:latin typeface="Arial"/>
                <a:ea typeface="Arial"/>
                <a:cs typeface="Arial"/>
                <a:sym typeface="Arial"/>
              </a:rPr>
            </a:br>
            <a:r>
              <a:rPr b="0" i="0" lang="en" sz="1800" u="none" cap="none" strike="noStrike">
                <a:solidFill>
                  <a:schemeClr val="dk1"/>
                </a:solidFill>
                <a:latin typeface="Lato"/>
                <a:ea typeface="Lato"/>
                <a:cs typeface="Lato"/>
                <a:sym typeface="Lato"/>
              </a:rPr>
              <a:t>(1)Effective traffic management: Contribute to traffic management by monitoring lanes, roads and</a:t>
            </a:r>
            <a:br>
              <a:rPr b="0" i="0" lang="en" sz="1400" u="none" cap="none" strike="noStrike">
                <a:solidFill>
                  <a:srgbClr val="000000"/>
                </a:solidFill>
                <a:latin typeface="Arial"/>
                <a:ea typeface="Arial"/>
                <a:cs typeface="Arial"/>
                <a:sym typeface="Arial"/>
              </a:rPr>
            </a:br>
            <a:r>
              <a:rPr b="0" i="0" lang="en" sz="1800" u="none" cap="none" strike="noStrike">
                <a:solidFill>
                  <a:schemeClr val="dk1"/>
                </a:solidFill>
                <a:latin typeface="Lato"/>
                <a:ea typeface="Lato"/>
                <a:cs typeface="Lato"/>
                <a:sym typeface="Lato"/>
              </a:rPr>
              <a:t>traffic congestion to promote better traffic planning and reduce congestion.</a:t>
            </a:r>
            <a:br>
              <a:rPr b="0" i="0" lang="en" sz="1400" u="none" cap="none" strike="noStrike">
                <a:solidFill>
                  <a:srgbClr val="000000"/>
                </a:solidFill>
                <a:latin typeface="Arial"/>
                <a:ea typeface="Arial"/>
                <a:cs typeface="Arial"/>
                <a:sym typeface="Arial"/>
              </a:rPr>
            </a:br>
            <a:r>
              <a:rPr b="0" i="0" lang="en" sz="1800" u="none" cap="none" strike="noStrike">
                <a:solidFill>
                  <a:schemeClr val="dk1"/>
                </a:solidFill>
                <a:latin typeface="Lato"/>
                <a:ea typeface="Lato"/>
                <a:cs typeface="Lato"/>
                <a:sym typeface="Lato"/>
              </a:rPr>
              <a:t>(2)Environmental impact: Promote responsible driving, thus saving fuel and reducing accidents.</a:t>
            </a:r>
            <a:br>
              <a:rPr b="0" i="0" lang="en" sz="1400" u="none" cap="none" strike="noStrike">
                <a:solidFill>
                  <a:srgbClr val="000000"/>
                </a:solidFill>
                <a:latin typeface="Arial"/>
                <a:ea typeface="Arial"/>
                <a:cs typeface="Arial"/>
                <a:sym typeface="Arial"/>
              </a:rPr>
            </a:br>
            <a:r>
              <a:rPr b="0" i="0" lang="en" sz="1800" u="none" cap="none" strike="noStrike">
                <a:solidFill>
                  <a:schemeClr val="dk1"/>
                </a:solidFill>
                <a:latin typeface="Lato"/>
                <a:ea typeface="Lato"/>
                <a:cs typeface="Lato"/>
                <a:sym typeface="Lato"/>
              </a:rPr>
              <a:t>Emissions are based on sustainable development goals.</a:t>
            </a:r>
            <a:endParaRPr b="0" i="0" sz="1800" u="none" cap="none" strike="noStrike">
              <a:solidFill>
                <a:schemeClr val="dk1"/>
              </a:solidFill>
              <a:latin typeface="Lato"/>
              <a:ea typeface="Lato"/>
              <a:cs typeface="Lato"/>
              <a:sym typeface="Lato"/>
            </a:endParaRPr>
          </a:p>
        </p:txBody>
      </p:sp>
      <p:pic>
        <p:nvPicPr>
          <p:cNvPr descr="My Aim In Life Essay for Students and Children | 500+ Words Essay" id="116" name="Google Shape;116;p19"/>
          <p:cNvPicPr preferRelativeResize="0"/>
          <p:nvPr/>
        </p:nvPicPr>
        <p:blipFill rotWithShape="1">
          <a:blip r:embed="rId3">
            <a:alphaModFix/>
          </a:blip>
          <a:srcRect b="0" l="0" r="0" t="0"/>
          <a:stretch/>
        </p:blipFill>
        <p:spPr>
          <a:xfrm>
            <a:off x="7000874" y="1437436"/>
            <a:ext cx="2143125" cy="2143125"/>
          </a:xfrm>
          <a:prstGeom prst="rect">
            <a:avLst/>
          </a:prstGeom>
          <a:noFill/>
          <a:ln>
            <a:noFill/>
          </a:ln>
        </p:spPr>
      </p:pic>
      <p:sp>
        <p:nvSpPr>
          <p:cNvPr id="117" name="Google Shape;117;p19"/>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0"/>
          <p:cNvSpPr/>
          <p:nvPr>
            <p:ph type="title"/>
          </p:nvPr>
        </p:nvSpPr>
        <p:spPr>
          <a:xfrm>
            <a:off x="2315193" y="87660"/>
            <a:ext cx="4513610" cy="573088"/>
          </a:xfrm>
          <a:prstGeom prst="roundRect">
            <a:avLst>
              <a:gd fmla="val 16667" name="adj"/>
            </a:avLst>
          </a:prstGeom>
          <a:solidFill>
            <a:srgbClr val="FFF2CC"/>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Clr>
                <a:srgbClr val="000000"/>
              </a:buClr>
              <a:buSzPts val="990"/>
              <a:buFont typeface="Arial"/>
              <a:buNone/>
            </a:pPr>
            <a:r>
              <a:rPr b="1" lang="en" sz="2880">
                <a:solidFill>
                  <a:srgbClr val="980000"/>
                </a:solidFill>
                <a:latin typeface="Open Sans"/>
                <a:ea typeface="Open Sans"/>
                <a:cs typeface="Open Sans"/>
                <a:sym typeface="Open Sans"/>
              </a:rPr>
              <a:t>Introduction</a:t>
            </a:r>
            <a:endParaRPr b="1" sz="2880">
              <a:solidFill>
                <a:srgbClr val="980000"/>
              </a:solidFill>
              <a:latin typeface="Open Sans"/>
              <a:ea typeface="Open Sans"/>
              <a:cs typeface="Open Sans"/>
              <a:sym typeface="Open Sans"/>
            </a:endParaRPr>
          </a:p>
        </p:txBody>
      </p:sp>
      <p:sp>
        <p:nvSpPr>
          <p:cNvPr id="123" name="Google Shape;123;p20"/>
          <p:cNvSpPr txBox="1"/>
          <p:nvPr/>
        </p:nvSpPr>
        <p:spPr>
          <a:xfrm>
            <a:off x="256479" y="660749"/>
            <a:ext cx="5408400" cy="4278900"/>
          </a:xfrm>
          <a:prstGeom prst="rect">
            <a:avLst/>
          </a:prstGeom>
          <a:noFill/>
          <a:ln>
            <a:noFill/>
          </a:ln>
        </p:spPr>
        <p:txBody>
          <a:bodyPr anchorCtr="0" anchor="t" bIns="45700" lIns="91425" spcFirstLastPara="1" rIns="91425" wrap="square" tIns="45700">
            <a:spAutoFit/>
          </a:bodyPr>
          <a:lstStyle/>
          <a:p>
            <a:pPr indent="-342900" lvl="0" marL="342900" marR="0" rtl="0" algn="l">
              <a:lnSpc>
                <a:spcPct val="100000"/>
              </a:lnSpc>
              <a:spcBef>
                <a:spcPts val="0"/>
              </a:spcBef>
              <a:spcAft>
                <a:spcPts val="0"/>
              </a:spcAft>
              <a:buClr>
                <a:srgbClr val="000000"/>
              </a:buClr>
              <a:buSzPts val="1600"/>
              <a:buFont typeface="Arial"/>
              <a:buChar char="•"/>
            </a:pPr>
            <a:r>
              <a:rPr b="0" i="0" lang="en" sz="1600" u="none" cap="none" strike="noStrike">
                <a:solidFill>
                  <a:schemeClr val="dk1"/>
                </a:solidFill>
                <a:latin typeface="arial"/>
                <a:ea typeface="arial"/>
                <a:cs typeface="arial"/>
                <a:sym typeface="arial"/>
              </a:rPr>
              <a:t>Lane detection is a technique that uses computer vision, machine learning, and real-time data</a:t>
            </a:r>
            <a:br>
              <a:rPr b="0" i="0" lang="en" sz="1600" u="none" cap="none" strike="noStrike">
                <a:solidFill>
                  <a:schemeClr val="dk1"/>
                </a:solidFill>
                <a:latin typeface="arial"/>
                <a:ea typeface="arial"/>
                <a:cs typeface="arial"/>
                <a:sym typeface="arial"/>
              </a:rPr>
            </a:br>
            <a:r>
              <a:rPr b="0" i="0" lang="en" sz="1600" u="none" cap="none" strike="noStrike">
                <a:solidFill>
                  <a:schemeClr val="dk1"/>
                </a:solidFill>
                <a:latin typeface="arial"/>
                <a:ea typeface="arial"/>
                <a:cs typeface="arial"/>
                <a:sym typeface="arial"/>
              </a:rPr>
              <a:t>processing to identify and determine the path in the vehicle's field of view. This technology is</a:t>
            </a:r>
            <a:br>
              <a:rPr b="0" i="0" lang="en" sz="1600" u="none" cap="none" strike="noStrike">
                <a:solidFill>
                  <a:schemeClr val="dk1"/>
                </a:solidFill>
                <a:latin typeface="arial"/>
                <a:ea typeface="arial"/>
                <a:cs typeface="arial"/>
                <a:sym typeface="arial"/>
              </a:rPr>
            </a:br>
            <a:r>
              <a:rPr b="0" i="0" lang="en" sz="1600" u="none" cap="none" strike="noStrike">
                <a:solidFill>
                  <a:schemeClr val="dk1"/>
                </a:solidFill>
                <a:latin typeface="arial"/>
                <a:ea typeface="arial"/>
                <a:cs typeface="arial"/>
                <a:sym typeface="arial"/>
              </a:rPr>
              <a:t>welcomed for its ability to improve road safety, assist driving, and enhance advanced driver</a:t>
            </a:r>
            <a:br>
              <a:rPr b="0" i="0" lang="en" sz="1600" u="none" cap="none" strike="noStrike">
                <a:solidFill>
                  <a:schemeClr val="dk1"/>
                </a:solidFill>
                <a:latin typeface="arial"/>
                <a:ea typeface="arial"/>
                <a:cs typeface="arial"/>
                <a:sym typeface="arial"/>
              </a:rPr>
            </a:br>
            <a:r>
              <a:rPr b="0" i="0" lang="en" sz="1600" u="none" cap="none" strike="noStrike">
                <a:solidFill>
                  <a:schemeClr val="dk1"/>
                </a:solidFill>
                <a:latin typeface="arial"/>
                <a:ea typeface="arial"/>
                <a:cs typeface="arial"/>
                <a:sym typeface="arial"/>
              </a:rPr>
              <a:t>assistance systems (ADAS).</a:t>
            </a:r>
            <a:endParaRPr/>
          </a:p>
          <a:p>
            <a:pPr indent="0" lvl="0" marL="457200" marR="0" rtl="0" algn="l">
              <a:lnSpc>
                <a:spcPct val="100000"/>
              </a:lnSpc>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0" lvl="0" marL="457200" marR="0" rtl="0" algn="l">
              <a:lnSpc>
                <a:spcPct val="100000"/>
              </a:lnSpc>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342900" lvl="0" marL="342900" marR="0" rtl="0" algn="l">
              <a:lnSpc>
                <a:spcPct val="100000"/>
              </a:lnSpc>
              <a:spcBef>
                <a:spcPts val="0"/>
              </a:spcBef>
              <a:spcAft>
                <a:spcPts val="0"/>
              </a:spcAft>
              <a:buClr>
                <a:srgbClr val="000000"/>
              </a:buClr>
              <a:buSzPts val="1600"/>
              <a:buFont typeface="Arial"/>
              <a:buChar char="•"/>
            </a:pPr>
            <a:r>
              <a:rPr b="0" i="0" lang="en" sz="1600" u="none" cap="none" strike="noStrike">
                <a:solidFill>
                  <a:schemeClr val="dk1"/>
                </a:solidFill>
                <a:latin typeface="arial"/>
                <a:ea typeface="arial"/>
                <a:cs typeface="arial"/>
                <a:sym typeface="arial"/>
              </a:rPr>
              <a:t>Roadmap is a technological solution designed to search and visualize images from embedded images</a:t>
            </a:r>
            <a:br>
              <a:rPr b="0" i="0" lang="en" sz="1600" u="none" cap="none" strike="noStrike">
                <a:solidFill>
                  <a:schemeClr val="dk1"/>
                </a:solidFill>
                <a:latin typeface="arial"/>
                <a:ea typeface="arial"/>
                <a:cs typeface="arial"/>
                <a:sym typeface="arial"/>
              </a:rPr>
            </a:br>
            <a:r>
              <a:rPr b="0" i="0" lang="en" sz="1600" u="none" cap="none" strike="noStrike">
                <a:solidFill>
                  <a:schemeClr val="dk1"/>
                </a:solidFill>
                <a:latin typeface="arial"/>
                <a:ea typeface="arial"/>
                <a:cs typeface="arial"/>
                <a:sym typeface="arial"/>
              </a:rPr>
              <a:t>or videos. The main aim is to help drivers make informed decisions and provide reliable and</a:t>
            </a:r>
            <a:br>
              <a:rPr b="0" i="0" lang="en" sz="1600" u="none" cap="none" strike="noStrike">
                <a:solidFill>
                  <a:schemeClr val="dk1"/>
                </a:solidFill>
                <a:latin typeface="arial"/>
                <a:ea typeface="arial"/>
                <a:cs typeface="arial"/>
                <a:sym typeface="arial"/>
              </a:rPr>
            </a:br>
            <a:r>
              <a:rPr b="0" i="0" lang="en" sz="1600" u="none" cap="none" strike="noStrike">
                <a:solidFill>
                  <a:schemeClr val="dk1"/>
                </a:solidFill>
                <a:latin typeface="arial"/>
                <a:ea typeface="arial"/>
                <a:cs typeface="arial"/>
                <a:sym typeface="arial"/>
              </a:rPr>
              <a:t>up-to-date information about lines, signs and boundaries to make driving easier.</a:t>
            </a:r>
            <a:endParaRPr/>
          </a:p>
          <a:p>
            <a:pPr indent="0" lvl="0" marL="457200" marR="0" rtl="0" algn="l">
              <a:lnSpc>
                <a:spcPct val="100000"/>
              </a:lnSpc>
              <a:spcBef>
                <a:spcPts val="0"/>
              </a:spcBef>
              <a:spcAft>
                <a:spcPts val="0"/>
              </a:spcAft>
              <a:buNone/>
            </a:pPr>
            <a:r>
              <a:t/>
            </a:r>
            <a:endParaRPr b="0" i="0" sz="1600" u="none" cap="none" strike="noStrike">
              <a:solidFill>
                <a:schemeClr val="dk1"/>
              </a:solidFill>
              <a:latin typeface="arial"/>
              <a:ea typeface="arial"/>
              <a:cs typeface="arial"/>
              <a:sym typeface="arial"/>
            </a:endParaRPr>
          </a:p>
          <a:p>
            <a:pPr indent="-247650" lvl="0" marL="342900" marR="0" rtl="0" algn="l">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Arial"/>
              <a:ea typeface="Arial"/>
              <a:cs typeface="Arial"/>
              <a:sym typeface="Arial"/>
            </a:endParaRPr>
          </a:p>
        </p:txBody>
      </p:sp>
      <p:sp>
        <p:nvSpPr>
          <p:cNvPr id="124" name="Google Shape;124;p20"/>
          <p:cNvSpPr txBox="1"/>
          <p:nvPr>
            <p:ph idx="12" type="sldNum"/>
          </p:nvPr>
        </p:nvSpPr>
        <p:spPr>
          <a:xfrm>
            <a:off x="8472458" y="4663217"/>
            <a:ext cx="548699" cy="393600"/>
          </a:xfrm>
          <a:prstGeom prst="rect">
            <a:avLst/>
          </a:prstGeom>
          <a:noFill/>
          <a:ln>
            <a:noFill/>
          </a:ln>
        </p:spPr>
        <p:txBody>
          <a:bodyPr anchorCtr="0" anchor="ctr" bIns="91425" lIns="91425" spcFirstLastPara="1" rIns="91425" wrap="square" tIns="91425">
            <a:normAutofit/>
          </a:bodyPr>
          <a:lstStyle/>
          <a:p>
            <a:pPr indent="0" lvl="0" marL="0" rtl="0" algn="r">
              <a:lnSpc>
                <a:spcPct val="100000"/>
              </a:lnSpc>
              <a:spcBef>
                <a:spcPts val="0"/>
              </a:spcBef>
              <a:spcAft>
                <a:spcPts val="0"/>
              </a:spcAft>
              <a:buSzPts val="1000"/>
              <a:buNone/>
            </a:pPr>
            <a:fld id="{00000000-1234-1234-1234-123412341234}" type="slidenum">
              <a:rPr b="0" i="0" lang="en" sz="1000" u="none" cap="none" strike="noStrike">
                <a:solidFill>
                  <a:srgbClr val="595959"/>
                </a:solidFill>
                <a:latin typeface="Arial"/>
                <a:ea typeface="Arial"/>
                <a:cs typeface="Arial"/>
                <a:sym typeface="Arial"/>
              </a:rPr>
              <a:t>‹#›</a:t>
            </a:fld>
            <a:endParaRPr/>
          </a:p>
        </p:txBody>
      </p:sp>
      <p:pic>
        <p:nvPicPr>
          <p:cNvPr id="125" name="Google Shape;125;p20"/>
          <p:cNvPicPr preferRelativeResize="0"/>
          <p:nvPr/>
        </p:nvPicPr>
        <p:blipFill rotWithShape="1">
          <a:blip r:embed="rId3">
            <a:alphaModFix/>
          </a:blip>
          <a:srcRect b="0" l="0" r="0" t="0"/>
          <a:stretch/>
        </p:blipFill>
        <p:spPr>
          <a:xfrm>
            <a:off x="5441994" y="1559252"/>
            <a:ext cx="3627567" cy="204049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